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  <p:sldMasterId id="2147483682" r:id="rId2"/>
    <p:sldMasterId id="2147483693" r:id="rId3"/>
    <p:sldMasterId id="2147483726" r:id="rId4"/>
  </p:sldMasterIdLst>
  <p:notesMasterIdLst>
    <p:notesMasterId r:id="rId6"/>
  </p:notesMasterIdLst>
  <p:sldIdLst>
    <p:sldId id="256" r:id="rId5"/>
  </p:sldIdLst>
  <p:sldSz cx="21945600" cy="32918400"/>
  <p:notesSz cx="6858000" cy="9144000"/>
  <p:defaultTextStyle>
    <a:defPPr>
      <a:defRPr lang="en-US"/>
    </a:defPPr>
    <a:lvl1pPr marL="0" algn="l" defTabSz="326525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1pPr>
    <a:lvl2pPr marL="326525" algn="l" defTabSz="326525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2pPr>
    <a:lvl3pPr marL="653049" algn="l" defTabSz="326525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3pPr>
    <a:lvl4pPr marL="979575" algn="l" defTabSz="326525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4pPr>
    <a:lvl5pPr marL="1306100" algn="l" defTabSz="326525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5pPr>
    <a:lvl6pPr marL="1632623" algn="l" defTabSz="326525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6pPr>
    <a:lvl7pPr marL="1959148" algn="l" defTabSz="326525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7pPr>
    <a:lvl8pPr marL="2285673" algn="l" defTabSz="326525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8pPr>
    <a:lvl9pPr marL="2612198" algn="l" defTabSz="326525" rtl="0" eaLnBrk="1" latinLnBrk="0" hangingPunct="1">
      <a:defRPr sz="12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854"/>
    <a:srgbClr val="002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1F1387-8A43-6849-982E-9606AE03A1C0}" v="36" dt="2024-04-30T23:29:15.56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52"/>
    <p:restoredTop sz="94708"/>
  </p:normalViewPr>
  <p:slideViewPr>
    <p:cSldViewPr snapToGrid="0">
      <p:cViewPr>
        <p:scale>
          <a:sx n="30" d="100"/>
          <a:sy n="30" d="100"/>
        </p:scale>
        <p:origin x="4352" y="16"/>
      </p:cViewPr>
      <p:guideLst>
        <p:guide orient="horz" pos="10368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on Weller" userId="3607159a-0d2a-44c3-8369-6ace2ebfc350" providerId="ADAL" clId="{951F1387-8A43-6849-982E-9606AE03A1C0}"/>
    <pc:docChg chg="undo custSel modSld">
      <pc:chgData name="Orion Weller" userId="3607159a-0d2a-44c3-8369-6ace2ebfc350" providerId="ADAL" clId="{951F1387-8A43-6849-982E-9606AE03A1C0}" dt="2024-05-01T14:07:25.429" v="2337" actId="113"/>
      <pc:docMkLst>
        <pc:docMk/>
      </pc:docMkLst>
      <pc:sldChg chg="addSp delSp modSp mod">
        <pc:chgData name="Orion Weller" userId="3607159a-0d2a-44c3-8369-6ace2ebfc350" providerId="ADAL" clId="{951F1387-8A43-6849-982E-9606AE03A1C0}" dt="2024-05-01T14:07:25.429" v="2337" actId="113"/>
        <pc:sldMkLst>
          <pc:docMk/>
          <pc:sldMk cId="0" sldId="256"/>
        </pc:sldMkLst>
        <pc:spChg chg="mod">
          <ac:chgData name="Orion Weller" userId="3607159a-0d2a-44c3-8369-6ace2ebfc350" providerId="ADAL" clId="{951F1387-8A43-6849-982E-9606AE03A1C0}" dt="2024-04-30T17:54:05.651" v="10" actId="1076"/>
          <ac:spMkLst>
            <pc:docMk/>
            <pc:sldMk cId="0" sldId="256"/>
            <ac:spMk id="7" creationId="{78CDEFA0-5FE3-9A71-21B7-28A5020832A1}"/>
          </ac:spMkLst>
        </pc:spChg>
        <pc:spChg chg="mod">
          <ac:chgData name="Orion Weller" userId="3607159a-0d2a-44c3-8369-6ace2ebfc350" providerId="ADAL" clId="{951F1387-8A43-6849-982E-9606AE03A1C0}" dt="2024-04-30T17:54:40.088" v="69" actId="14100"/>
          <ac:spMkLst>
            <pc:docMk/>
            <pc:sldMk cId="0" sldId="256"/>
            <ac:spMk id="9" creationId="{0B9D7AEC-7087-A82F-27C2-E399C2F431E7}"/>
          </ac:spMkLst>
        </pc:spChg>
        <pc:spChg chg="mod">
          <ac:chgData name="Orion Weller" userId="3607159a-0d2a-44c3-8369-6ace2ebfc350" providerId="ADAL" clId="{951F1387-8A43-6849-982E-9606AE03A1C0}" dt="2024-04-30T23:31:23.895" v="2326" actId="1037"/>
          <ac:spMkLst>
            <pc:docMk/>
            <pc:sldMk cId="0" sldId="256"/>
            <ac:spMk id="12" creationId="{A2B599EC-3236-3287-0888-612FF89C154B}"/>
          </ac:spMkLst>
        </pc:spChg>
        <pc:spChg chg="add mod">
          <ac:chgData name="Orion Weller" userId="3607159a-0d2a-44c3-8369-6ace2ebfc350" providerId="ADAL" clId="{951F1387-8A43-6849-982E-9606AE03A1C0}" dt="2024-05-01T14:07:25.429" v="2337" actId="113"/>
          <ac:spMkLst>
            <pc:docMk/>
            <pc:sldMk cId="0" sldId="256"/>
            <ac:spMk id="20" creationId="{92AEA6E2-DE0A-B893-F160-C53FD9DE8E45}"/>
          </ac:spMkLst>
        </pc:spChg>
        <pc:spChg chg="mod">
          <ac:chgData name="Orion Weller" userId="3607159a-0d2a-44c3-8369-6ace2ebfc350" providerId="ADAL" clId="{951F1387-8A43-6849-982E-9606AE03A1C0}" dt="2024-05-01T14:07:00.048" v="2327" actId="20577"/>
          <ac:spMkLst>
            <pc:docMk/>
            <pc:sldMk cId="0" sldId="256"/>
            <ac:spMk id="25" creationId="{542017D5-6A6F-8CD2-91D1-A8E6ADE6BC6F}"/>
          </ac:spMkLst>
        </pc:spChg>
        <pc:spChg chg="mod">
          <ac:chgData name="Orion Weller" userId="3607159a-0d2a-44c3-8369-6ace2ebfc350" providerId="ADAL" clId="{951F1387-8A43-6849-982E-9606AE03A1C0}" dt="2024-04-30T17:55:33.610" v="165" actId="122"/>
          <ac:spMkLst>
            <pc:docMk/>
            <pc:sldMk cId="0" sldId="256"/>
            <ac:spMk id="30" creationId="{00000000-0000-0000-0000-000000000000}"/>
          </ac:spMkLst>
        </pc:spChg>
        <pc:spChg chg="mod">
          <ac:chgData name="Orion Weller" userId="3607159a-0d2a-44c3-8369-6ace2ebfc350" providerId="ADAL" clId="{951F1387-8A43-6849-982E-9606AE03A1C0}" dt="2024-04-30T17:54:49.246" v="71" actId="1076"/>
          <ac:spMkLst>
            <pc:docMk/>
            <pc:sldMk cId="0" sldId="256"/>
            <ac:spMk id="33" creationId="{00000000-0000-0000-0000-000000000000}"/>
          </ac:spMkLst>
        </pc:spChg>
        <pc:spChg chg="mod">
          <ac:chgData name="Orion Weller" userId="3607159a-0d2a-44c3-8369-6ace2ebfc350" providerId="ADAL" clId="{951F1387-8A43-6849-982E-9606AE03A1C0}" dt="2024-04-30T23:31:23.895" v="2326" actId="1037"/>
          <ac:spMkLst>
            <pc:docMk/>
            <pc:sldMk cId="0" sldId="256"/>
            <ac:spMk id="37" creationId="{00000000-0000-0000-0000-000000000000}"/>
          </ac:spMkLst>
        </pc:spChg>
        <pc:spChg chg="mod">
          <ac:chgData name="Orion Weller" userId="3607159a-0d2a-44c3-8369-6ace2ebfc350" providerId="ADAL" clId="{951F1387-8A43-6849-982E-9606AE03A1C0}" dt="2024-04-30T23:23:47.535" v="1363" actId="1076"/>
          <ac:spMkLst>
            <pc:docMk/>
            <pc:sldMk cId="0" sldId="256"/>
            <ac:spMk id="39" creationId="{038AB51B-2BEC-B3FD-02DE-035D56C666DD}"/>
          </ac:spMkLst>
        </pc:spChg>
        <pc:spChg chg="del">
          <ac:chgData name="Orion Weller" userId="3607159a-0d2a-44c3-8369-6ace2ebfc350" providerId="ADAL" clId="{951F1387-8A43-6849-982E-9606AE03A1C0}" dt="2024-04-30T23:21:18.572" v="1319" actId="478"/>
          <ac:spMkLst>
            <pc:docMk/>
            <pc:sldMk cId="0" sldId="256"/>
            <ac:spMk id="40" creationId="{09697FEF-B030-165A-D45D-74129B6FFBE7}"/>
          </ac:spMkLst>
        </pc:spChg>
        <pc:spChg chg="del">
          <ac:chgData name="Orion Weller" userId="3607159a-0d2a-44c3-8369-6ace2ebfc350" providerId="ADAL" clId="{951F1387-8A43-6849-982E-9606AE03A1C0}" dt="2024-04-30T23:21:18.572" v="1319" actId="478"/>
          <ac:spMkLst>
            <pc:docMk/>
            <pc:sldMk cId="0" sldId="256"/>
            <ac:spMk id="43" creationId="{D31F82DD-928C-DFB4-0C3C-00DF32D46418}"/>
          </ac:spMkLst>
        </pc:spChg>
        <pc:spChg chg="del mod">
          <ac:chgData name="Orion Weller" userId="3607159a-0d2a-44c3-8369-6ace2ebfc350" providerId="ADAL" clId="{951F1387-8A43-6849-982E-9606AE03A1C0}" dt="2024-04-30T23:22:07.934" v="1337" actId="478"/>
          <ac:spMkLst>
            <pc:docMk/>
            <pc:sldMk cId="0" sldId="256"/>
            <ac:spMk id="47" creationId="{1FEE33A6-C8C0-0B5D-E29C-DF4953186678}"/>
          </ac:spMkLst>
        </pc:spChg>
        <pc:spChg chg="del mod">
          <ac:chgData name="Orion Weller" userId="3607159a-0d2a-44c3-8369-6ace2ebfc350" providerId="ADAL" clId="{951F1387-8A43-6849-982E-9606AE03A1C0}" dt="2024-04-30T23:22:06.540" v="1335" actId="478"/>
          <ac:spMkLst>
            <pc:docMk/>
            <pc:sldMk cId="0" sldId="256"/>
            <ac:spMk id="48" creationId="{5D79800F-32D1-A501-2F9C-ECF5C41EAFD3}"/>
          </ac:spMkLst>
        </pc:spChg>
        <pc:spChg chg="mod">
          <ac:chgData name="Orion Weller" userId="3607159a-0d2a-44c3-8369-6ace2ebfc350" providerId="ADAL" clId="{951F1387-8A43-6849-982E-9606AE03A1C0}" dt="2024-04-30T23:23:52.522" v="1365" actId="1076"/>
          <ac:spMkLst>
            <pc:docMk/>
            <pc:sldMk cId="0" sldId="256"/>
            <ac:spMk id="49" creationId="{76096BB0-4D6F-244B-AB43-2453550BB2AB}"/>
          </ac:spMkLst>
        </pc:spChg>
        <pc:spChg chg="mod">
          <ac:chgData name="Orion Weller" userId="3607159a-0d2a-44c3-8369-6ace2ebfc350" providerId="ADAL" clId="{951F1387-8A43-6849-982E-9606AE03A1C0}" dt="2024-04-30T17:59:42.592" v="338" actId="1076"/>
          <ac:spMkLst>
            <pc:docMk/>
            <pc:sldMk cId="0" sldId="256"/>
            <ac:spMk id="50" creationId="{00000000-0000-0000-0000-000000000000}"/>
          </ac:spMkLst>
        </pc:spChg>
        <pc:spChg chg="mod">
          <ac:chgData name="Orion Weller" userId="3607159a-0d2a-44c3-8369-6ace2ebfc350" providerId="ADAL" clId="{951F1387-8A43-6849-982E-9606AE03A1C0}" dt="2024-04-30T23:23:59.170" v="1366" actId="1076"/>
          <ac:spMkLst>
            <pc:docMk/>
            <pc:sldMk cId="0" sldId="256"/>
            <ac:spMk id="51" creationId="{62905C84-2EC4-71A3-BA62-E913AACFEF61}"/>
          </ac:spMkLst>
        </pc:spChg>
        <pc:spChg chg="del">
          <ac:chgData name="Orion Weller" userId="3607159a-0d2a-44c3-8369-6ace2ebfc350" providerId="ADAL" clId="{951F1387-8A43-6849-982E-9606AE03A1C0}" dt="2024-04-30T23:21:18.572" v="1319" actId="478"/>
          <ac:spMkLst>
            <pc:docMk/>
            <pc:sldMk cId="0" sldId="256"/>
            <ac:spMk id="54" creationId="{0BCEE4D6-337A-0BD0-D409-99135A85736D}"/>
          </ac:spMkLst>
        </pc:spChg>
        <pc:spChg chg="del">
          <ac:chgData name="Orion Weller" userId="3607159a-0d2a-44c3-8369-6ace2ebfc350" providerId="ADAL" clId="{951F1387-8A43-6849-982E-9606AE03A1C0}" dt="2024-04-30T23:21:18.572" v="1319" actId="478"/>
          <ac:spMkLst>
            <pc:docMk/>
            <pc:sldMk cId="0" sldId="256"/>
            <ac:spMk id="55" creationId="{660BE5F9-00FD-0A58-5C38-73BFE585E103}"/>
          </ac:spMkLst>
        </pc:spChg>
        <pc:spChg chg="del">
          <ac:chgData name="Orion Weller" userId="3607159a-0d2a-44c3-8369-6ace2ebfc350" providerId="ADAL" clId="{951F1387-8A43-6849-982E-9606AE03A1C0}" dt="2024-04-30T23:21:18.572" v="1319" actId="478"/>
          <ac:spMkLst>
            <pc:docMk/>
            <pc:sldMk cId="0" sldId="256"/>
            <ac:spMk id="56" creationId="{2C8904EA-4FE6-5C1D-88F0-F4DF0246C970}"/>
          </ac:spMkLst>
        </pc:spChg>
        <pc:spChg chg="del">
          <ac:chgData name="Orion Weller" userId="3607159a-0d2a-44c3-8369-6ace2ebfc350" providerId="ADAL" clId="{951F1387-8A43-6849-982E-9606AE03A1C0}" dt="2024-04-30T23:21:18.572" v="1319" actId="478"/>
          <ac:spMkLst>
            <pc:docMk/>
            <pc:sldMk cId="0" sldId="256"/>
            <ac:spMk id="57" creationId="{9EB2CB79-3C40-54A2-B758-D7CD37C3ED51}"/>
          </ac:spMkLst>
        </pc:spChg>
        <pc:spChg chg="add del">
          <ac:chgData name="Orion Weller" userId="3607159a-0d2a-44c3-8369-6ace2ebfc350" providerId="ADAL" clId="{951F1387-8A43-6849-982E-9606AE03A1C0}" dt="2024-04-30T23:22:16.888" v="1342" actId="478"/>
          <ac:spMkLst>
            <pc:docMk/>
            <pc:sldMk cId="0" sldId="256"/>
            <ac:spMk id="58" creationId="{1B17A79A-C95D-9137-44B1-EDC48C4A16DC}"/>
          </ac:spMkLst>
        </pc:spChg>
        <pc:spChg chg="add del">
          <ac:chgData name="Orion Weller" userId="3607159a-0d2a-44c3-8369-6ace2ebfc350" providerId="ADAL" clId="{951F1387-8A43-6849-982E-9606AE03A1C0}" dt="2024-04-30T23:22:16.888" v="1342" actId="478"/>
          <ac:spMkLst>
            <pc:docMk/>
            <pc:sldMk cId="0" sldId="256"/>
            <ac:spMk id="59" creationId="{7B8C56EB-AD0E-9A71-B81F-6F829C6B50A6}"/>
          </ac:spMkLst>
        </pc:spChg>
        <pc:spChg chg="del">
          <ac:chgData name="Orion Weller" userId="3607159a-0d2a-44c3-8369-6ace2ebfc350" providerId="ADAL" clId="{951F1387-8A43-6849-982E-9606AE03A1C0}" dt="2024-04-30T23:22:10.094" v="1338" actId="478"/>
          <ac:spMkLst>
            <pc:docMk/>
            <pc:sldMk cId="0" sldId="256"/>
            <ac:spMk id="60" creationId="{851EC646-EFD9-EEA2-090D-0ABCEC11AC96}"/>
          </ac:spMkLst>
        </pc:spChg>
        <pc:spChg chg="del">
          <ac:chgData name="Orion Weller" userId="3607159a-0d2a-44c3-8369-6ace2ebfc350" providerId="ADAL" clId="{951F1387-8A43-6849-982E-9606AE03A1C0}" dt="2024-04-30T23:22:10.094" v="1338" actId="478"/>
          <ac:spMkLst>
            <pc:docMk/>
            <pc:sldMk cId="0" sldId="256"/>
            <ac:spMk id="61" creationId="{2FC149CB-7081-72A3-E37E-20AB0BC285B7}"/>
          </ac:spMkLst>
        </pc:spChg>
        <pc:spChg chg="del">
          <ac:chgData name="Orion Weller" userId="3607159a-0d2a-44c3-8369-6ace2ebfc350" providerId="ADAL" clId="{951F1387-8A43-6849-982E-9606AE03A1C0}" dt="2024-04-30T23:22:10.094" v="1338" actId="478"/>
          <ac:spMkLst>
            <pc:docMk/>
            <pc:sldMk cId="0" sldId="256"/>
            <ac:spMk id="62" creationId="{E7D0D9CA-4A64-0514-E8CF-8F7C05C57546}"/>
          </ac:spMkLst>
        </pc:spChg>
        <pc:spChg chg="del">
          <ac:chgData name="Orion Weller" userId="3607159a-0d2a-44c3-8369-6ace2ebfc350" providerId="ADAL" clId="{951F1387-8A43-6849-982E-9606AE03A1C0}" dt="2024-04-30T23:22:10.094" v="1338" actId="478"/>
          <ac:spMkLst>
            <pc:docMk/>
            <pc:sldMk cId="0" sldId="256"/>
            <ac:spMk id="63" creationId="{96FFEA91-A5E0-AA44-B783-386CF5409EA4}"/>
          </ac:spMkLst>
        </pc:spChg>
        <pc:spChg chg="del">
          <ac:chgData name="Orion Weller" userId="3607159a-0d2a-44c3-8369-6ace2ebfc350" providerId="ADAL" clId="{951F1387-8A43-6849-982E-9606AE03A1C0}" dt="2024-04-30T23:22:10.094" v="1338" actId="478"/>
          <ac:spMkLst>
            <pc:docMk/>
            <pc:sldMk cId="0" sldId="256"/>
            <ac:spMk id="1024" creationId="{1D24B53B-6EA2-F639-6D66-1162460AD676}"/>
          </ac:spMkLst>
        </pc:spChg>
        <pc:spChg chg="del">
          <ac:chgData name="Orion Weller" userId="3607159a-0d2a-44c3-8369-6ace2ebfc350" providerId="ADAL" clId="{951F1387-8A43-6849-982E-9606AE03A1C0}" dt="2024-04-30T23:22:10.094" v="1338" actId="478"/>
          <ac:spMkLst>
            <pc:docMk/>
            <pc:sldMk cId="0" sldId="256"/>
            <ac:spMk id="1025" creationId="{C3515A94-56E6-0773-D8E5-209CF73D61D1}"/>
          </ac:spMkLst>
        </pc:spChg>
        <pc:picChg chg="add mod">
          <ac:chgData name="Orion Weller" userId="3607159a-0d2a-44c3-8369-6ace2ebfc350" providerId="ADAL" clId="{951F1387-8A43-6849-982E-9606AE03A1C0}" dt="2024-04-30T17:59:56.036" v="340" actId="1076"/>
          <ac:picMkLst>
            <pc:docMk/>
            <pc:sldMk cId="0" sldId="256"/>
            <ac:picMk id="2" creationId="{AC4F7437-D4D5-55FD-6919-B89E4CDD7E92}"/>
          </ac:picMkLst>
        </pc:picChg>
        <pc:picChg chg="del">
          <ac:chgData name="Orion Weller" userId="3607159a-0d2a-44c3-8369-6ace2ebfc350" providerId="ADAL" clId="{951F1387-8A43-6849-982E-9606AE03A1C0}" dt="2024-04-30T23:14:31.945" v="341" actId="478"/>
          <ac:picMkLst>
            <pc:docMk/>
            <pc:sldMk cId="0" sldId="256"/>
            <ac:picMk id="4" creationId="{AAA9466E-2C35-1757-4DE2-495025215AC2}"/>
          </ac:picMkLst>
        </pc:picChg>
        <pc:picChg chg="add del mod">
          <ac:chgData name="Orion Weller" userId="3607159a-0d2a-44c3-8369-6ace2ebfc350" providerId="ADAL" clId="{951F1387-8A43-6849-982E-9606AE03A1C0}" dt="2024-04-30T17:57:24.856" v="187" actId="478"/>
          <ac:picMkLst>
            <pc:docMk/>
            <pc:sldMk cId="0" sldId="256"/>
            <ac:picMk id="5" creationId="{0CB0FCFA-19DF-5F4F-0A92-54BFA13ED87C}"/>
          </ac:picMkLst>
        </pc:picChg>
        <pc:picChg chg="del">
          <ac:chgData name="Orion Weller" userId="3607159a-0d2a-44c3-8369-6ace2ebfc350" providerId="ADAL" clId="{951F1387-8A43-6849-982E-9606AE03A1C0}" dt="2024-04-30T23:15:55.160" v="359" actId="478"/>
          <ac:picMkLst>
            <pc:docMk/>
            <pc:sldMk cId="0" sldId="256"/>
            <ac:picMk id="8" creationId="{BD69B062-CA25-F71A-914A-1FC624F1C792}"/>
          </ac:picMkLst>
        </pc:picChg>
        <pc:picChg chg="add del mod">
          <ac:chgData name="Orion Weller" userId="3607159a-0d2a-44c3-8369-6ace2ebfc350" providerId="ADAL" clId="{951F1387-8A43-6849-982E-9606AE03A1C0}" dt="2024-04-30T17:57:33.937" v="189" actId="478"/>
          <ac:picMkLst>
            <pc:docMk/>
            <pc:sldMk cId="0" sldId="256"/>
            <ac:picMk id="11" creationId="{D45850D3-B773-3975-B4B2-DFF30DDF1CC6}"/>
          </ac:picMkLst>
        </pc:picChg>
        <pc:picChg chg="add mod">
          <ac:chgData name="Orion Weller" userId="3607159a-0d2a-44c3-8369-6ace2ebfc350" providerId="ADAL" clId="{951F1387-8A43-6849-982E-9606AE03A1C0}" dt="2024-04-30T17:59:56.036" v="340" actId="1076"/>
          <ac:picMkLst>
            <pc:docMk/>
            <pc:sldMk cId="0" sldId="256"/>
            <ac:picMk id="14" creationId="{F33D4FB9-2C29-70F7-9BA8-FFB810A45B44}"/>
          </ac:picMkLst>
        </pc:picChg>
        <pc:picChg chg="mod">
          <ac:chgData name="Orion Weller" userId="3607159a-0d2a-44c3-8369-6ace2ebfc350" providerId="ADAL" clId="{951F1387-8A43-6849-982E-9606AE03A1C0}" dt="2024-04-30T17:59:52.754" v="339" actId="1076"/>
          <ac:picMkLst>
            <pc:docMk/>
            <pc:sldMk cId="0" sldId="256"/>
            <ac:picMk id="15" creationId="{C19D9BDA-3D98-7F2B-1CBB-4BEA7141E7F6}"/>
          </ac:picMkLst>
        </pc:picChg>
        <pc:picChg chg="add mod">
          <ac:chgData name="Orion Weller" userId="3607159a-0d2a-44c3-8369-6ace2ebfc350" providerId="ADAL" clId="{951F1387-8A43-6849-982E-9606AE03A1C0}" dt="2024-04-30T23:24:01.194" v="1367" actId="1076"/>
          <ac:picMkLst>
            <pc:docMk/>
            <pc:sldMk cId="0" sldId="256"/>
            <ac:picMk id="18" creationId="{D29E1A9F-CE6C-732E-10E7-C91DFBB3DCF7}"/>
          </ac:picMkLst>
        </pc:picChg>
        <pc:picChg chg="add mod">
          <ac:chgData name="Orion Weller" userId="3607159a-0d2a-44c3-8369-6ace2ebfc350" providerId="ADAL" clId="{951F1387-8A43-6849-982E-9606AE03A1C0}" dt="2024-04-30T23:23:50.627" v="1364" actId="1076"/>
          <ac:picMkLst>
            <pc:docMk/>
            <pc:sldMk cId="0" sldId="256"/>
            <ac:picMk id="19" creationId="{54487896-F379-52CB-D2E4-EA31B99B0764}"/>
          </ac:picMkLst>
        </pc:picChg>
        <pc:picChg chg="add del mod">
          <ac:chgData name="Orion Weller" userId="3607159a-0d2a-44c3-8369-6ace2ebfc350" providerId="ADAL" clId="{951F1387-8A43-6849-982E-9606AE03A1C0}" dt="2024-04-30T23:29:21.212" v="2181" actId="478"/>
          <ac:picMkLst>
            <pc:docMk/>
            <pc:sldMk cId="0" sldId="256"/>
            <ac:picMk id="21" creationId="{7EBDFAE4-5872-4D09-09DD-3EF667B3F862}"/>
          </ac:picMkLst>
        </pc:picChg>
        <pc:picChg chg="add mod">
          <ac:chgData name="Orion Weller" userId="3607159a-0d2a-44c3-8369-6ace2ebfc350" providerId="ADAL" clId="{951F1387-8A43-6849-982E-9606AE03A1C0}" dt="2024-04-30T23:29:13.440" v="2179"/>
          <ac:picMkLst>
            <pc:docMk/>
            <pc:sldMk cId="0" sldId="256"/>
            <ac:picMk id="22" creationId="{8EDC62BB-6F69-16C3-DD7C-127FA77D13ED}"/>
          </ac:picMkLst>
        </pc:picChg>
        <pc:picChg chg="add mod">
          <ac:chgData name="Orion Weller" userId="3607159a-0d2a-44c3-8369-6ace2ebfc350" providerId="ADAL" clId="{951F1387-8A43-6849-982E-9606AE03A1C0}" dt="2024-04-30T23:29:47.580" v="2187" actId="1076"/>
          <ac:picMkLst>
            <pc:docMk/>
            <pc:sldMk cId="0" sldId="256"/>
            <ac:picMk id="23" creationId="{AD7BC172-AA58-41C8-8049-E52A54F2D7FD}"/>
          </ac:picMkLst>
        </pc:picChg>
        <pc:picChg chg="mod">
          <ac:chgData name="Orion Weller" userId="3607159a-0d2a-44c3-8369-6ace2ebfc350" providerId="ADAL" clId="{951F1387-8A43-6849-982E-9606AE03A1C0}" dt="2024-04-30T17:59:52.754" v="339" actId="1076"/>
          <ac:picMkLst>
            <pc:docMk/>
            <pc:sldMk cId="0" sldId="256"/>
            <ac:picMk id="27" creationId="{2274A8FC-A4ED-1E57-9DDD-A9F563CFA898}"/>
          </ac:picMkLst>
        </pc:picChg>
        <pc:picChg chg="del">
          <ac:chgData name="Orion Weller" userId="3607159a-0d2a-44c3-8369-6ace2ebfc350" providerId="ADAL" clId="{951F1387-8A43-6849-982E-9606AE03A1C0}" dt="2024-04-30T23:21:11.746" v="1317" actId="478"/>
          <ac:picMkLst>
            <pc:docMk/>
            <pc:sldMk cId="0" sldId="256"/>
            <ac:picMk id="29" creationId="{219597AD-D8F7-79AB-066A-157F303D5723}"/>
          </ac:picMkLst>
        </pc:picChg>
        <pc:picChg chg="del">
          <ac:chgData name="Orion Weller" userId="3607159a-0d2a-44c3-8369-6ace2ebfc350" providerId="ADAL" clId="{951F1387-8A43-6849-982E-9606AE03A1C0}" dt="2024-04-30T23:22:04.149" v="1332" actId="478"/>
          <ac:picMkLst>
            <pc:docMk/>
            <pc:sldMk cId="0" sldId="256"/>
            <ac:picMk id="34" creationId="{542664BB-3AC6-4464-D430-AE0AAC7F0189}"/>
          </ac:picMkLst>
        </pc:picChg>
        <pc:picChg chg="del">
          <ac:chgData name="Orion Weller" userId="3607159a-0d2a-44c3-8369-6ace2ebfc350" providerId="ADAL" clId="{951F1387-8A43-6849-982E-9606AE03A1C0}" dt="2024-04-30T23:21:18.572" v="1319" actId="478"/>
          <ac:picMkLst>
            <pc:docMk/>
            <pc:sldMk cId="0" sldId="256"/>
            <ac:picMk id="45" creationId="{CDFE703B-4574-44EB-8F62-AEBFB32EBA11}"/>
          </ac:picMkLst>
        </pc:picChg>
        <pc:picChg chg="del mod">
          <ac:chgData name="Orion Weller" userId="3607159a-0d2a-44c3-8369-6ace2ebfc350" providerId="ADAL" clId="{951F1387-8A43-6849-982E-9606AE03A1C0}" dt="2024-04-30T17:55:39.773" v="167" actId="478"/>
          <ac:picMkLst>
            <pc:docMk/>
            <pc:sldMk cId="0" sldId="256"/>
            <ac:picMk id="46" creationId="{06214005-642B-740D-F761-F2F90F508D1D}"/>
          </ac:picMkLst>
        </pc:picChg>
        <pc:picChg chg="add del mod">
          <ac:chgData name="Orion Weller" userId="3607159a-0d2a-44c3-8369-6ace2ebfc350" providerId="ADAL" clId="{951F1387-8A43-6849-982E-9606AE03A1C0}" dt="2024-04-30T17:56:45.380" v="178" actId="478"/>
          <ac:picMkLst>
            <pc:docMk/>
            <pc:sldMk cId="0" sldId="256"/>
            <ac:picMk id="1026" creationId="{B886624D-EA27-3352-6B4F-DFB4A75E94A0}"/>
          </ac:picMkLst>
        </pc:picChg>
        <pc:picChg chg="add del mod">
          <ac:chgData name="Orion Weller" userId="3607159a-0d2a-44c3-8369-6ace2ebfc350" providerId="ADAL" clId="{951F1387-8A43-6849-982E-9606AE03A1C0}" dt="2024-04-30T17:57:07.429" v="181" actId="478"/>
          <ac:picMkLst>
            <pc:docMk/>
            <pc:sldMk cId="0" sldId="256"/>
            <ac:picMk id="1028" creationId="{5B27A7B4-DC3E-CD0C-282E-8384D8C8707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2779" latinLnBrk="0">
      <a:defRPr sz="3399">
        <a:latin typeface="+mn-lt"/>
        <a:ea typeface="+mn-ea"/>
        <a:cs typeface="+mn-cs"/>
        <a:sym typeface="Calibri"/>
      </a:defRPr>
    </a:lvl1pPr>
    <a:lvl2pPr indent="228566" defTabSz="2632779" latinLnBrk="0">
      <a:defRPr sz="3399">
        <a:latin typeface="+mn-lt"/>
        <a:ea typeface="+mn-ea"/>
        <a:cs typeface="+mn-cs"/>
        <a:sym typeface="Calibri"/>
      </a:defRPr>
    </a:lvl2pPr>
    <a:lvl3pPr indent="457134" defTabSz="2632779" latinLnBrk="0">
      <a:defRPr sz="3399">
        <a:latin typeface="+mn-lt"/>
        <a:ea typeface="+mn-ea"/>
        <a:cs typeface="+mn-cs"/>
        <a:sym typeface="Calibri"/>
      </a:defRPr>
    </a:lvl3pPr>
    <a:lvl4pPr indent="685702" defTabSz="2632779" latinLnBrk="0">
      <a:defRPr sz="3399">
        <a:latin typeface="+mn-lt"/>
        <a:ea typeface="+mn-ea"/>
        <a:cs typeface="+mn-cs"/>
        <a:sym typeface="Calibri"/>
      </a:defRPr>
    </a:lvl4pPr>
    <a:lvl5pPr indent="914269" defTabSz="2632779" latinLnBrk="0">
      <a:defRPr sz="3399">
        <a:latin typeface="+mn-lt"/>
        <a:ea typeface="+mn-ea"/>
        <a:cs typeface="+mn-cs"/>
        <a:sym typeface="Calibri"/>
      </a:defRPr>
    </a:lvl5pPr>
    <a:lvl6pPr indent="1142836" defTabSz="2632779" latinLnBrk="0">
      <a:defRPr sz="3399">
        <a:latin typeface="+mn-lt"/>
        <a:ea typeface="+mn-ea"/>
        <a:cs typeface="+mn-cs"/>
        <a:sym typeface="Calibri"/>
      </a:defRPr>
    </a:lvl6pPr>
    <a:lvl7pPr indent="1371404" defTabSz="2632779" latinLnBrk="0">
      <a:defRPr sz="3399">
        <a:latin typeface="+mn-lt"/>
        <a:ea typeface="+mn-ea"/>
        <a:cs typeface="+mn-cs"/>
        <a:sym typeface="Calibri"/>
      </a:defRPr>
    </a:lvl7pPr>
    <a:lvl8pPr indent="1599970" defTabSz="2632779" latinLnBrk="0">
      <a:defRPr sz="3399">
        <a:latin typeface="+mn-lt"/>
        <a:ea typeface="+mn-ea"/>
        <a:cs typeface="+mn-cs"/>
        <a:sym typeface="Calibri"/>
      </a:defRPr>
    </a:lvl8pPr>
    <a:lvl9pPr indent="1828538" defTabSz="2632779" latinLnBrk="0">
      <a:defRPr sz="3399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561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1"/>
            <a:ext cx="21945600" cy="32918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0800000">
            <a:off x="3" y="4"/>
            <a:ext cx="21945603" cy="32918394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219456" tIns="109728" rIns="219456" bIns="1097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15117139" y="2861379"/>
            <a:ext cx="5705856" cy="3977094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2604" y="14341390"/>
            <a:ext cx="19700395" cy="348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320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2599" y="17823783"/>
            <a:ext cx="19725727" cy="23469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20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01574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8694" y="2101780"/>
            <a:ext cx="7514705" cy="7633165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1623" y="9734946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8694" y="11766708"/>
            <a:ext cx="7514705" cy="17081472"/>
          </a:xfrm>
          <a:prstGeom prst="rect">
            <a:avLst/>
          </a:prstGeom>
        </p:spPr>
        <p:txBody>
          <a:bodyPr>
            <a:noAutofit/>
          </a:bodyPr>
          <a:lstStyle>
            <a:lvl1pPr marL="731589" indent="-731589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39133" indent="-74175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67430" y="1"/>
            <a:ext cx="12178171" cy="329184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8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5903" y="31257662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/>
        </p:nvSpPr>
        <p:spPr>
          <a:xfrm>
            <a:off x="-960118" y="31333964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493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279495" y="7391508"/>
            <a:ext cx="19404998" cy="21910183"/>
          </a:xfrm>
          <a:prstGeom prst="rect">
            <a:avLst/>
          </a:prstGeom>
        </p:spPr>
        <p:txBody>
          <a:bodyPr/>
          <a:lstStyle>
            <a:lvl1pPr marL="736670" indent="-736670">
              <a:buClr>
                <a:schemeClr val="tx2"/>
              </a:buClr>
              <a:buFont typeface="Wingdings" panose="05000000000000000000" pitchFamily="2" charset="2"/>
              <a:buNone/>
              <a:defRPr sz="576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98851" y="29320388"/>
            <a:ext cx="1618564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3360" b="0" i="0" u="none" strike="noStrike" smtClean="0">
                <a:effectLst/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52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08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370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0298" y="-6007157"/>
            <a:ext cx="19404996" cy="5607584"/>
          </a:xfrm>
          <a:prstGeom prst="rect">
            <a:avLst/>
          </a:prstGeom>
        </p:spPr>
        <p:txBody>
          <a:bodyPr anchor="ctr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4" y="4"/>
            <a:ext cx="21945597" cy="3291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0800000">
            <a:off x="-2" y="-15"/>
            <a:ext cx="21945603" cy="32918394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219456" tIns="109728" rIns="219456" bIns="1097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6203927" y="9069839"/>
            <a:ext cx="9537749" cy="147787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/>
        </p:nvSpPr>
        <p:spPr>
          <a:xfrm>
            <a:off x="0" y="30255275"/>
            <a:ext cx="21945600" cy="694686"/>
          </a:xfrm>
          <a:prstGeom prst="rect">
            <a:avLst/>
          </a:prstGeom>
        </p:spPr>
        <p:txBody>
          <a:bodyPr wrap="square" lIns="261244" tIns="130624" rIns="261244" bIns="130624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Arial"/>
                <a:cs typeface="Arial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5701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940045"/>
            <a:ext cx="21945600" cy="1755648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194878"/>
            <a:endParaRPr lang="uk-UA" sz="448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4828" y="10317485"/>
            <a:ext cx="20015947" cy="12801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68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" y="25501949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9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/>
        </p:nvSpPr>
        <p:spPr>
          <a:xfrm>
            <a:off x="1097280" y="2743200"/>
            <a:ext cx="19751040" cy="12555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72136" y="6223840"/>
            <a:ext cx="8580031" cy="5934182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2185603" y="12158022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11430393" y="3804702"/>
            <a:ext cx="8539702" cy="13815392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45784" y="17650570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7282" y="19644903"/>
            <a:ext cx="6057465" cy="10561997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chemeClr val="bg2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4070" y="19603357"/>
            <a:ext cx="6057465" cy="10561997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chemeClr val="bg2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790856" y="19611900"/>
            <a:ext cx="6057465" cy="10561997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chemeClr val="bg2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22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B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709104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72801" y="1"/>
            <a:ext cx="10972803" cy="3291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2753" y="1996078"/>
            <a:ext cx="9592893" cy="5501031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50624" y="7556123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62756" y="8586207"/>
            <a:ext cx="9592891" cy="2289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76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62754" y="12694394"/>
            <a:ext cx="9592891" cy="16246144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buClr>
                <a:srgbClr val="69ACE5"/>
              </a:buClr>
              <a:buFont typeface="Wingdings" panose="05000000000000000000" pitchFamily="2" charset="2"/>
              <a:buChar char="§"/>
              <a:defRPr sz="512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chemeClr val="bg2"/>
              </a:buClr>
              <a:buFont typeface="Courier New" panose="02070309020205020404" pitchFamily="49" charset="0"/>
              <a:buChar char="o"/>
              <a:defRPr sz="5121">
                <a:solidFill>
                  <a:schemeClr val="bg1"/>
                </a:solidFill>
              </a:defRPr>
            </a:lvl2pPr>
            <a:lvl3pPr marL="2926356" indent="-731589">
              <a:buClr>
                <a:schemeClr val="bg2"/>
              </a:buClr>
              <a:defRPr sz="5121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6"/>
            <a:ext cx="10972800" cy="329184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62753" y="31073996"/>
            <a:ext cx="3424311" cy="12770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>
                <a:solidFill>
                  <a:schemeClr val="bg1"/>
                </a:solidFill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bg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/>
        </p:nvSpPr>
        <p:spPr>
          <a:xfrm>
            <a:off x="1097280" y="2743200"/>
            <a:ext cx="19751040" cy="125551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72136" y="6223840"/>
            <a:ext cx="8580031" cy="5934182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2185603" y="12158022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11430393" y="3804702"/>
            <a:ext cx="8539702" cy="13815392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45784" y="17650570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7282" y="19644903"/>
            <a:ext cx="6057465" cy="10561997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chemeClr val="bg2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4070" y="19603357"/>
            <a:ext cx="6057465" cy="10561997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chemeClr val="bg2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790856" y="19611900"/>
            <a:ext cx="6057465" cy="10561997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chemeClr val="bg2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7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1407" y="8900166"/>
            <a:ext cx="19404996" cy="19696467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spcBef>
                <a:spcPts val="240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8972" indent="-731589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9685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822138" y="11822141"/>
            <a:ext cx="32918400" cy="9274125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0800000">
            <a:off x="-3" y="-22"/>
            <a:ext cx="9105339" cy="32918394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219456" tIns="109728" rIns="219456" bIns="1097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5230" y="1"/>
            <a:ext cx="18780369" cy="329184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292150">
              <a:defRPr/>
            </a:pPr>
            <a:endParaRPr lang="uk-UA" sz="6721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2025" y="2359012"/>
            <a:ext cx="11238804" cy="5549856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86416" y="7908873"/>
            <a:ext cx="1867632" cy="716211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42025" y="10423283"/>
            <a:ext cx="11238804" cy="179508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chemeClr val="tx2"/>
              </a:buClr>
              <a:defRPr sz="5121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936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940045"/>
            <a:ext cx="21945600" cy="1755648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194878"/>
            <a:endParaRPr lang="uk-UA" sz="448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4828" y="10317485"/>
            <a:ext cx="20015947" cy="12801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68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" y="25501949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940045"/>
            <a:ext cx="21945600" cy="1755648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194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48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32" y="9602426"/>
            <a:ext cx="20829423" cy="14075277"/>
          </a:xfrm>
          <a:prstGeom prst="rect">
            <a:avLst/>
          </a:prstGeom>
        </p:spPr>
        <p:txBody>
          <a:bodyPr/>
          <a:lstStyle>
            <a:lvl1pPr>
              <a:defRPr sz="768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" y="25501949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940045"/>
            <a:ext cx="21945600" cy="1755648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194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48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32" y="9602426"/>
            <a:ext cx="20829423" cy="14075277"/>
          </a:xfrm>
          <a:prstGeom prst="rect">
            <a:avLst/>
          </a:prstGeom>
        </p:spPr>
        <p:txBody>
          <a:bodyPr/>
          <a:lstStyle>
            <a:lvl1pPr>
              <a:defRPr sz="768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" y="25501949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4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563558"/>
            <a:ext cx="21945600" cy="15791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5090" y="15499508"/>
            <a:ext cx="1867632" cy="66137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0996" y="9935060"/>
            <a:ext cx="11887325" cy="555267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rgbClr val="092C74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61000" y="17430673"/>
            <a:ext cx="11887323" cy="4719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48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7282" y="7437285"/>
            <a:ext cx="6766438" cy="18043834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68344" y="25967217"/>
            <a:ext cx="3424311" cy="128035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95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8"/>
            <a:ext cx="10244139" cy="171907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650" y="952682"/>
            <a:ext cx="8611987" cy="5564563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4128" y="6520623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4648" y="8823403"/>
            <a:ext cx="8611987" cy="4719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12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72800" y="19906210"/>
            <a:ext cx="10244698" cy="10330509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10244140" y="3"/>
            <a:ext cx="11701461" cy="17190714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793188" y="17190722"/>
            <a:ext cx="3424311" cy="1317939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6627" y="17190723"/>
            <a:ext cx="10244136" cy="15727679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60764" y="31105078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29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562440" y="2915559"/>
            <a:ext cx="8383161" cy="197993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8" y="635118"/>
            <a:ext cx="10994414" cy="5538714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03021" y="9155738"/>
            <a:ext cx="8572500" cy="20059342"/>
          </a:xfrm>
          <a:prstGeom prst="rect">
            <a:avLst/>
          </a:prstGeom>
        </p:spPr>
        <p:txBody>
          <a:bodyPr>
            <a:noAutofit/>
          </a:bodyPr>
          <a:lstStyle>
            <a:lvl1pPr marL="826849" indent="-826849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0972800" y="9155738"/>
            <a:ext cx="9875520" cy="2005934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424011" y="29228074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94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72801" y="9128762"/>
            <a:ext cx="10972800" cy="1755648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194878"/>
            <a:endParaRPr lang="uk-UA" sz="448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9128762"/>
            <a:ext cx="10972800" cy="1755648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" y="26685246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47221" y="11506202"/>
            <a:ext cx="8823960" cy="12801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" y="-11"/>
            <a:ext cx="7494816" cy="32918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2057404" y="7991064"/>
            <a:ext cx="10874827" cy="16936276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57404" y="25016004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>
                <a:solidFill>
                  <a:schemeClr val="bg1"/>
                </a:solidFill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8714" y="10430676"/>
            <a:ext cx="814607" cy="1843917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109738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492720" y="13754240"/>
            <a:ext cx="5886595" cy="8715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960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511" y="1828811"/>
            <a:ext cx="20602574" cy="292607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52887" y="6761791"/>
            <a:ext cx="7246821" cy="1939482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65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/>
        </p:nvSpPr>
        <p:spPr>
          <a:xfrm>
            <a:off x="3399183" y="9875522"/>
            <a:ext cx="10209475" cy="1316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2615" y="12325006"/>
            <a:ext cx="7940273" cy="85122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84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13608655" y="9875522"/>
            <a:ext cx="4937760" cy="1316736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2105" y="23087217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>
                <a:solidFill>
                  <a:schemeClr val="bg1"/>
                </a:solidFill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953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2845" y="685564"/>
            <a:ext cx="19413559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72846" y="8895286"/>
            <a:ext cx="19431893" cy="9753594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741750" indent="-74175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3667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2845" y="19576617"/>
            <a:ext cx="19413559" cy="9753594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741750" indent="-74175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marR="0" indent="-736670" algn="l" defTabSz="21947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5121"/>
            </a:lvl2pPr>
            <a:lvl3pPr marL="2926356" indent="-731589">
              <a:buClr>
                <a:srgbClr val="092C74"/>
              </a:buClr>
              <a:buFont typeface="Arial" panose="020B0604020202020204" pitchFamily="34" charset="0"/>
              <a:buChar char="•"/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636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511" y="1828811"/>
            <a:ext cx="20602574" cy="292607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52887" y="6761791"/>
            <a:ext cx="7246821" cy="1939482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/>
        </p:nvSpPr>
        <p:spPr>
          <a:xfrm>
            <a:off x="3399183" y="9875522"/>
            <a:ext cx="10209475" cy="1316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729" y="11250082"/>
            <a:ext cx="9459307" cy="10880498"/>
          </a:xfrm>
          <a:prstGeom prst="rect">
            <a:avLst/>
          </a:prstGeom>
        </p:spPr>
        <p:txBody>
          <a:bodyPr/>
          <a:lstStyle>
            <a:lvl1pPr>
              <a:defRPr sz="512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13608655" y="9875522"/>
            <a:ext cx="4937760" cy="1316736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2105" y="23087217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>
                <a:solidFill>
                  <a:schemeClr val="bg1"/>
                </a:solidFill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2496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5871911"/>
            <a:ext cx="21945600" cy="172395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1281408" y="9979474"/>
            <a:ext cx="4049484" cy="10658259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93992" y="20731939"/>
            <a:ext cx="3424311" cy="128035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360">
                <a:solidFill>
                  <a:schemeClr val="bg1"/>
                </a:solidFill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0601" y="22937585"/>
            <a:ext cx="4040285" cy="7315194"/>
          </a:xfrm>
          <a:prstGeom prst="rect">
            <a:avLst/>
          </a:prstGeom>
        </p:spPr>
        <p:txBody>
          <a:bodyPr>
            <a:noAutofit/>
          </a:bodyPr>
          <a:lstStyle>
            <a:lvl1pPr marL="375956" indent="-375956">
              <a:buClr>
                <a:schemeClr val="bg1"/>
              </a:buClr>
              <a:buFont typeface="Wingdings" panose="05000000000000000000" pitchFamily="2" charset="2"/>
              <a:buChar char="§"/>
              <a:defRPr sz="320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55633">
              <a:buClr>
                <a:schemeClr val="bg1"/>
              </a:buClr>
              <a:buFont typeface="Courier New" panose="02070309020205020404" pitchFamily="49" charset="0"/>
              <a:buChar char="o"/>
              <a:defRPr sz="3201">
                <a:solidFill>
                  <a:schemeClr val="bg1"/>
                </a:solidFill>
              </a:defRPr>
            </a:lvl2pPr>
            <a:lvl3pPr marL="2926356" indent="-731589">
              <a:defRPr sz="3201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6441138" y="10073681"/>
            <a:ext cx="4049484" cy="10658259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49125" y="20773444"/>
            <a:ext cx="3424311" cy="128035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360">
                <a:solidFill>
                  <a:schemeClr val="bg1"/>
                </a:solidFill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41138" y="23031792"/>
            <a:ext cx="4040285" cy="7315194"/>
          </a:xfrm>
          <a:prstGeom prst="rect">
            <a:avLst/>
          </a:prstGeom>
        </p:spPr>
        <p:txBody>
          <a:bodyPr>
            <a:noAutofit/>
          </a:bodyPr>
          <a:lstStyle>
            <a:lvl1pPr marL="375956" indent="-375956">
              <a:buClr>
                <a:schemeClr val="bg1"/>
              </a:buClr>
              <a:buFont typeface="Wingdings" panose="05000000000000000000" pitchFamily="2" charset="2"/>
              <a:buChar char="§"/>
              <a:defRPr sz="320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55633">
              <a:buClr>
                <a:schemeClr val="bg1"/>
              </a:buClr>
              <a:buFont typeface="Courier New" panose="02070309020205020404" pitchFamily="49" charset="0"/>
              <a:buChar char="o"/>
              <a:defRPr sz="3201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11510714" y="10073681"/>
            <a:ext cx="4049484" cy="10658259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823299" y="20758507"/>
            <a:ext cx="3424311" cy="128035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360">
                <a:solidFill>
                  <a:schemeClr val="bg1"/>
                </a:solidFill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19913" y="23031792"/>
            <a:ext cx="4040285" cy="7315194"/>
          </a:xfrm>
          <a:prstGeom prst="rect">
            <a:avLst/>
          </a:prstGeom>
        </p:spPr>
        <p:txBody>
          <a:bodyPr>
            <a:noAutofit/>
          </a:bodyPr>
          <a:lstStyle>
            <a:lvl1pPr marL="375956" indent="-375956">
              <a:buClr>
                <a:schemeClr val="bg1"/>
              </a:buClr>
              <a:buFont typeface="Wingdings" panose="05000000000000000000" pitchFamily="2" charset="2"/>
              <a:buChar char="§"/>
              <a:defRPr sz="320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75956">
              <a:buClr>
                <a:schemeClr val="bg1"/>
              </a:buClr>
              <a:buFont typeface="Courier New" panose="02070309020205020404" pitchFamily="49" charset="0"/>
              <a:buChar char="o"/>
              <a:defRPr sz="3201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16639806" y="9979474"/>
            <a:ext cx="4049484" cy="10658259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952392" y="20671914"/>
            <a:ext cx="3424311" cy="1280352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3360">
                <a:solidFill>
                  <a:schemeClr val="bg1"/>
                </a:solidFill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644404" y="22937578"/>
            <a:ext cx="4040285" cy="7315194"/>
          </a:xfrm>
          <a:prstGeom prst="rect">
            <a:avLst/>
          </a:prstGeom>
        </p:spPr>
        <p:txBody>
          <a:bodyPr>
            <a:noAutofit/>
          </a:bodyPr>
          <a:lstStyle>
            <a:lvl1pPr marL="375956" indent="-375956">
              <a:buClr>
                <a:schemeClr val="bg1"/>
              </a:buClr>
              <a:buFont typeface="Wingdings" panose="05000000000000000000" pitchFamily="2" charset="2"/>
              <a:buChar char="§"/>
              <a:defRPr sz="320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75956">
              <a:buClr>
                <a:schemeClr val="bg1"/>
              </a:buClr>
              <a:buFont typeface="Courier New" panose="02070309020205020404" pitchFamily="49" charset="0"/>
              <a:buChar char="o"/>
              <a:defRPr sz="3201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bg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39624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66882" y="10241281"/>
            <a:ext cx="4663440" cy="1243584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194878"/>
            <a:endParaRPr lang="uk-UA" sz="448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57327" y="11360729"/>
            <a:ext cx="12390994" cy="101969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5121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rgbClr val="092C74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0816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66882" y="10241281"/>
            <a:ext cx="4663440" cy="1243584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1948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48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/>
        </p:nvSpPr>
        <p:spPr>
          <a:xfrm>
            <a:off x="8021496" y="10241281"/>
            <a:ext cx="13924104" cy="124358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7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330" y="11657682"/>
            <a:ext cx="13135123" cy="960304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512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1974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91841" y="13181992"/>
            <a:ext cx="15361920" cy="6554420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75407" y="11662682"/>
            <a:ext cx="1139482" cy="3038618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8115148" y="18217102"/>
            <a:ext cx="1139482" cy="3038618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35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24553" y="9064719"/>
            <a:ext cx="16661851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24553" y="11154146"/>
            <a:ext cx="16661851" cy="35112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24553" y="17843452"/>
            <a:ext cx="16661851" cy="35112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24553" y="15776079"/>
            <a:ext cx="16661851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24553" y="22487445"/>
            <a:ext cx="16661851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4553" y="24554825"/>
            <a:ext cx="16661851" cy="35112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3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24555" y="9064719"/>
            <a:ext cx="6948246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24555" y="11154146"/>
            <a:ext cx="6948246" cy="35112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24555" y="15776079"/>
            <a:ext cx="6948246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24555" y="17926460"/>
            <a:ext cx="6948246" cy="35112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24555" y="22487445"/>
            <a:ext cx="6948246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4555" y="24637832"/>
            <a:ext cx="6948246" cy="35112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738159" y="9064713"/>
            <a:ext cx="6948246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38159" y="11154138"/>
            <a:ext cx="6948246" cy="35106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738159" y="15776074"/>
            <a:ext cx="6948246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738159" y="17926460"/>
            <a:ext cx="6948246" cy="35112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738159" y="22515292"/>
            <a:ext cx="6948246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738159" y="24604706"/>
            <a:ext cx="6948246" cy="35112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54"/>
            <a:ext cx="19404996" cy="5488275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7195" y="9032159"/>
            <a:ext cx="1867632" cy="32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601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89681" y="9032159"/>
            <a:ext cx="6408701" cy="32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7196" y="14365469"/>
            <a:ext cx="8611188" cy="14834381"/>
          </a:xfrm>
          <a:prstGeom prst="rect">
            <a:avLst/>
          </a:prstGeom>
        </p:spPr>
        <p:txBody>
          <a:bodyPr>
            <a:noAutofit/>
          </a:bodyPr>
          <a:lstStyle>
            <a:lvl1pPr marL="726510" indent="-72651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047220" y="9008663"/>
            <a:ext cx="1867632" cy="32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601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264644" y="9032159"/>
            <a:ext cx="6393762" cy="32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47221" y="14365469"/>
            <a:ext cx="8611188" cy="14834381"/>
          </a:xfrm>
          <a:prstGeom prst="rect">
            <a:avLst/>
          </a:prstGeom>
        </p:spPr>
        <p:txBody>
          <a:bodyPr>
            <a:noAutofit/>
          </a:bodyPr>
          <a:lstStyle>
            <a:lvl1pPr marL="726510" indent="-72651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456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7195" y="9032159"/>
            <a:ext cx="1867632" cy="32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601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89685" y="9032159"/>
            <a:ext cx="3792962" cy="32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7197" y="14365469"/>
            <a:ext cx="5995447" cy="14834381"/>
          </a:xfrm>
          <a:prstGeom prst="rect">
            <a:avLst/>
          </a:prstGeom>
        </p:spPr>
        <p:txBody>
          <a:bodyPr>
            <a:noAutofit/>
          </a:bodyPr>
          <a:lstStyle>
            <a:lvl1pPr marL="726510" indent="-72651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75076" y="9032159"/>
            <a:ext cx="1867632" cy="32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601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77563" y="9032159"/>
            <a:ext cx="3792962" cy="32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75078" y="14365469"/>
            <a:ext cx="5995447" cy="14834381"/>
          </a:xfrm>
          <a:prstGeom prst="rect">
            <a:avLst/>
          </a:prstGeom>
        </p:spPr>
        <p:txBody>
          <a:bodyPr>
            <a:noAutofit/>
          </a:bodyPr>
          <a:lstStyle>
            <a:lvl1pPr marL="726510" indent="-72651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2959" y="9032159"/>
            <a:ext cx="1867632" cy="32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9601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865447" y="9032159"/>
            <a:ext cx="3792962" cy="3258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62959" y="14365469"/>
            <a:ext cx="5995447" cy="14834381"/>
          </a:xfrm>
          <a:prstGeom prst="rect">
            <a:avLst/>
          </a:prstGeom>
        </p:spPr>
        <p:txBody>
          <a:bodyPr>
            <a:noAutofit/>
          </a:bodyPr>
          <a:lstStyle>
            <a:lvl1pPr marL="726510" indent="-72651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447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7195" y="9363496"/>
            <a:ext cx="4362837" cy="17278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7195" y="12465674"/>
            <a:ext cx="4362837" cy="16525703"/>
          </a:xfrm>
          <a:prstGeom prst="rect">
            <a:avLst/>
          </a:prstGeom>
        </p:spPr>
        <p:txBody>
          <a:bodyPr>
            <a:noAutofit/>
          </a:bodyPr>
          <a:lstStyle>
            <a:lvl1pPr marL="375956" indent="-375956" algn="l">
              <a:buClr>
                <a:srgbClr val="092C74"/>
              </a:buClr>
              <a:buFont typeface="Wingdings" panose="05000000000000000000" pitchFamily="2" charset="2"/>
              <a:buChar char="§"/>
              <a:defRPr sz="448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75956">
              <a:buClr>
                <a:srgbClr val="092C74"/>
              </a:buClr>
              <a:buFont typeface="Courier New" panose="02070309020205020404" pitchFamily="49" charset="0"/>
              <a:buChar char="o"/>
              <a:defRPr sz="448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5926" y="9267164"/>
            <a:ext cx="4362837" cy="17278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5926" y="12369341"/>
            <a:ext cx="4362837" cy="16525703"/>
          </a:xfrm>
          <a:prstGeom prst="rect">
            <a:avLst/>
          </a:prstGeom>
        </p:spPr>
        <p:txBody>
          <a:bodyPr>
            <a:noAutofit/>
          </a:bodyPr>
          <a:lstStyle>
            <a:lvl1pPr marL="375956" indent="-375956" algn="l">
              <a:buClr>
                <a:schemeClr val="tx2"/>
              </a:buClr>
              <a:buFont typeface="Wingdings" panose="05000000000000000000" pitchFamily="2" charset="2"/>
              <a:buChar char="§"/>
              <a:defRPr sz="448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75956">
              <a:buClr>
                <a:schemeClr val="tx2"/>
              </a:buClr>
              <a:buFont typeface="Courier New" panose="02070309020205020404" pitchFamily="49" charset="0"/>
              <a:buChar char="o"/>
              <a:defRPr sz="448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64657" y="9267164"/>
            <a:ext cx="4362837" cy="17278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64657" y="12369341"/>
            <a:ext cx="4362837" cy="16525703"/>
          </a:xfrm>
          <a:prstGeom prst="rect">
            <a:avLst/>
          </a:prstGeom>
        </p:spPr>
        <p:txBody>
          <a:bodyPr>
            <a:noAutofit/>
          </a:bodyPr>
          <a:lstStyle>
            <a:lvl1pPr marL="375956" indent="-375956" algn="l">
              <a:buClr>
                <a:srgbClr val="092C74"/>
              </a:buClr>
              <a:buFont typeface="Wingdings" panose="05000000000000000000" pitchFamily="2" charset="2"/>
              <a:buChar char="§"/>
              <a:defRPr sz="448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75956">
              <a:buClr>
                <a:srgbClr val="092C74"/>
              </a:buClr>
              <a:buFont typeface="Courier New" panose="02070309020205020404" pitchFamily="49" charset="0"/>
              <a:buChar char="o"/>
              <a:defRPr sz="448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295578" y="9267164"/>
            <a:ext cx="4362837" cy="17278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95578" y="12369341"/>
            <a:ext cx="4362837" cy="16525703"/>
          </a:xfrm>
          <a:prstGeom prst="rect">
            <a:avLst/>
          </a:prstGeom>
        </p:spPr>
        <p:txBody>
          <a:bodyPr>
            <a:noAutofit/>
          </a:bodyPr>
          <a:lstStyle>
            <a:lvl1pPr marL="375956" indent="-375956" algn="l">
              <a:buClr>
                <a:schemeClr val="tx2"/>
              </a:buClr>
              <a:buFont typeface="Wingdings" panose="05000000000000000000" pitchFamily="2" charset="2"/>
              <a:buChar char="§"/>
              <a:defRPr sz="448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75956">
              <a:buClr>
                <a:schemeClr val="tx2"/>
              </a:buClr>
              <a:buFont typeface="Courier New" panose="02070309020205020404" pitchFamily="49" charset="0"/>
              <a:buChar char="o"/>
              <a:defRPr sz="448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7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7364" y="1950720"/>
            <a:ext cx="8657494" cy="5697562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75104" y="7661824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57364" y="9890149"/>
            <a:ext cx="8657494" cy="18726912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spcBef>
                <a:spcPts val="240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8972" indent="-731589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30746" y="1"/>
            <a:ext cx="8657494" cy="329184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8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1508" y="31105078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48226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8462586"/>
            <a:ext cx="21945600" cy="1755648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194878"/>
            <a:endParaRPr lang="uk-UA" sz="448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3171" y="13556796"/>
            <a:ext cx="5044296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4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3173" y="15993204"/>
            <a:ext cx="5044298" cy="73544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4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61752" y="13556796"/>
            <a:ext cx="5044296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4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61752" y="15993204"/>
            <a:ext cx="5044298" cy="73544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4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571234" y="13556796"/>
            <a:ext cx="5044296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4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571235" y="15993204"/>
            <a:ext cx="5044298" cy="73544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84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0972800" cy="329184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194878"/>
            <a:endParaRPr lang="uk-UA" sz="448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650" y="1360966"/>
            <a:ext cx="8896281" cy="5558157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7553" y="6933294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10972801" y="1"/>
            <a:ext cx="10972800" cy="329184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48491" y="31410859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>
                <a:solidFill>
                  <a:schemeClr val="bg1"/>
                </a:solidFill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95175" y="9144489"/>
            <a:ext cx="6315754" cy="2048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121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95175" y="11277682"/>
            <a:ext cx="6315754" cy="234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5175" y="14866363"/>
            <a:ext cx="6315754" cy="20482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5175" y="17011770"/>
            <a:ext cx="6315754" cy="234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95175" y="20727693"/>
            <a:ext cx="6315754" cy="20482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95175" y="22908595"/>
            <a:ext cx="6315754" cy="234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5175" y="26584924"/>
            <a:ext cx="6315754" cy="20482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95175" y="28645100"/>
            <a:ext cx="6315754" cy="234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/>
        </p:nvSpPr>
        <p:spPr>
          <a:xfrm>
            <a:off x="-960118" y="31333964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11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2039" y="1360964"/>
            <a:ext cx="8896281" cy="5566777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0972800" cy="329184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972802" y="31105086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>
                <a:solidFill>
                  <a:srgbClr val="092C74"/>
                </a:solidFill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113971" y="6936110"/>
            <a:ext cx="1867632" cy="661376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682175" y="9144489"/>
            <a:ext cx="6315754" cy="2048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121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682175" y="11277682"/>
            <a:ext cx="6315754" cy="234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1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82175" y="14866363"/>
            <a:ext cx="6315754" cy="20482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82175" y="17011770"/>
            <a:ext cx="6315754" cy="234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1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682175" y="20727693"/>
            <a:ext cx="6315754" cy="20482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682175" y="22908595"/>
            <a:ext cx="6315754" cy="234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1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682175" y="26584924"/>
            <a:ext cx="6315754" cy="20482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682175" y="28645100"/>
            <a:ext cx="6315754" cy="23408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1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rgbClr val="092C74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28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406" y="7202591"/>
            <a:ext cx="8611186" cy="325827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4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1408" y="11085540"/>
            <a:ext cx="8611188" cy="18917306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726510" indent="-72651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041432" y="7179095"/>
            <a:ext cx="8611186" cy="325827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4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41432" y="11085540"/>
            <a:ext cx="8611188" cy="18917306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726510" indent="-72651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554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7194" y="7619555"/>
            <a:ext cx="5995447" cy="325827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576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7197" y="11649240"/>
            <a:ext cx="5995447" cy="17550610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726510" indent="-72651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75075" y="7619555"/>
            <a:ext cx="5995447" cy="325827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576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75078" y="11649240"/>
            <a:ext cx="5995447" cy="17550610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726510" indent="-72651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2959" y="7619555"/>
            <a:ext cx="5995447" cy="3258272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576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62959" y="11649240"/>
            <a:ext cx="5995447" cy="17550610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726510" indent="-72651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471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7195" y="7345499"/>
            <a:ext cx="4362837" cy="1727859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7195" y="10148706"/>
            <a:ext cx="4362837" cy="18842675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375956" indent="-375956" algn="l">
              <a:buClr>
                <a:srgbClr val="092C74"/>
              </a:buClr>
              <a:buFont typeface="Wingdings" panose="05000000000000000000" pitchFamily="2" charset="2"/>
              <a:buChar char="§"/>
              <a:defRPr sz="448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75956">
              <a:buClr>
                <a:srgbClr val="092C74"/>
              </a:buClr>
              <a:buFont typeface="Courier New" panose="02070309020205020404" pitchFamily="49" charset="0"/>
              <a:buChar char="o"/>
              <a:defRPr sz="448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5926" y="7249167"/>
            <a:ext cx="4362837" cy="1727859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5926" y="10052372"/>
            <a:ext cx="4362837" cy="18842675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375956" indent="-375956" algn="l">
              <a:buClr>
                <a:srgbClr val="092C74"/>
              </a:buClr>
              <a:buFont typeface="Wingdings" panose="05000000000000000000" pitchFamily="2" charset="2"/>
              <a:buChar char="§"/>
              <a:defRPr sz="448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75956">
              <a:buClr>
                <a:schemeClr val="tx2"/>
              </a:buClr>
              <a:buFont typeface="Courier New" panose="02070309020205020404" pitchFamily="49" charset="0"/>
              <a:buChar char="o"/>
              <a:defRPr sz="448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64657" y="7249167"/>
            <a:ext cx="4362837" cy="1727859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64657" y="10052372"/>
            <a:ext cx="4362837" cy="18842675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375956" indent="-375956" algn="l">
              <a:buClr>
                <a:srgbClr val="092C74"/>
              </a:buClr>
              <a:buFont typeface="Wingdings" panose="05000000000000000000" pitchFamily="2" charset="2"/>
              <a:buChar char="§"/>
              <a:defRPr sz="448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75956">
              <a:buClr>
                <a:srgbClr val="092C74"/>
              </a:buClr>
              <a:buFont typeface="Courier New" panose="02070309020205020404" pitchFamily="49" charset="0"/>
              <a:buChar char="o"/>
              <a:defRPr sz="448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295578" y="7249167"/>
            <a:ext cx="4362837" cy="1727859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95578" y="10052372"/>
            <a:ext cx="4362837" cy="18842675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375956" indent="-375956" algn="l">
              <a:buClr>
                <a:srgbClr val="092C74"/>
              </a:buClr>
              <a:buFont typeface="Wingdings" panose="05000000000000000000" pitchFamily="2" charset="2"/>
              <a:buChar char="§"/>
              <a:defRPr sz="448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102465" indent="-375956">
              <a:buClr>
                <a:schemeClr val="tx2"/>
              </a:buClr>
              <a:buFont typeface="Courier New" panose="02070309020205020404" pitchFamily="49" charset="0"/>
              <a:buChar char="o"/>
              <a:defRPr sz="448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816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6990" y="7416276"/>
            <a:ext cx="3730751" cy="1727859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6990" y="10148709"/>
            <a:ext cx="3730751" cy="18842669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360715" indent="-360715">
              <a:buClr>
                <a:srgbClr val="092C74"/>
              </a:buClr>
              <a:buFont typeface="Wingdings" panose="05000000000000000000" pitchFamily="2" charset="2"/>
              <a:buChar char="§"/>
              <a:defRPr sz="448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7245" y="7535221"/>
            <a:ext cx="3730751" cy="1727859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657245" y="10148709"/>
            <a:ext cx="3730751" cy="18842669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360715" indent="-360715">
              <a:buClr>
                <a:srgbClr val="092C74"/>
              </a:buClr>
              <a:buFont typeface="Wingdings" panose="05000000000000000000" pitchFamily="2" charset="2"/>
              <a:buChar char="§"/>
              <a:defRPr sz="448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12724" y="7433269"/>
            <a:ext cx="3730751" cy="1727859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012724" y="10148702"/>
            <a:ext cx="3730751" cy="18842669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360715" indent="-360715">
              <a:buClr>
                <a:srgbClr val="092C74"/>
              </a:buClr>
              <a:buFont typeface="Wingdings" panose="05000000000000000000" pitchFamily="2" charset="2"/>
              <a:buChar char="§"/>
              <a:defRPr sz="448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469099" y="7400692"/>
            <a:ext cx="3730751" cy="1727859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469099" y="10096171"/>
            <a:ext cx="3730751" cy="18842669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360715" indent="-360715">
              <a:buClr>
                <a:srgbClr val="092C74"/>
              </a:buClr>
              <a:buFont typeface="Wingdings" panose="05000000000000000000" pitchFamily="2" charset="2"/>
              <a:buChar char="§"/>
              <a:defRPr sz="448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900250" y="7400692"/>
            <a:ext cx="3730751" cy="1727859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17900250" y="10096164"/>
            <a:ext cx="3730751" cy="18842669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360715" indent="-360715">
              <a:buClr>
                <a:srgbClr val="092C74"/>
              </a:buClr>
              <a:buFont typeface="Wingdings" panose="05000000000000000000" pitchFamily="2" charset="2"/>
              <a:buChar char="§"/>
              <a:defRPr sz="448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3054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2915556"/>
            <a:ext cx="19404996" cy="3258272"/>
          </a:xfrm>
          <a:prstGeom prst="rect">
            <a:avLst/>
          </a:prstGeom>
        </p:spPr>
        <p:txBody>
          <a:bodyPr anchor="ctr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4" y="7527115"/>
            <a:ext cx="8912259" cy="2254809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2921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2" y="24840576"/>
            <a:ext cx="8912259" cy="5315059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2194878"/>
            <a:endParaRPr lang="uk-UA" sz="48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6189" y="26215854"/>
            <a:ext cx="8912259" cy="21288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8018" y="8376943"/>
            <a:ext cx="7728600" cy="15433754"/>
          </a:xfrm>
          <a:prstGeom prst="rect">
            <a:avLst/>
          </a:prstGeom>
        </p:spPr>
        <p:txBody>
          <a:bodyPr>
            <a:noAutofit/>
          </a:bodyPr>
          <a:lstStyle>
            <a:lvl1pPr marL="741750" indent="-74175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buFont typeface="Arial" panose="020B0604020202020204" pitchFamily="34" charset="0"/>
              <a:buChar char="•"/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97154" y="7527115"/>
            <a:ext cx="8912259" cy="2254809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2921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97152" y="24840577"/>
            <a:ext cx="8912259" cy="5234624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2194878"/>
            <a:endParaRPr lang="uk-UA" sz="48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497152" y="26215854"/>
            <a:ext cx="8912259" cy="21288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88977" y="8376943"/>
            <a:ext cx="7728600" cy="15433754"/>
          </a:xfrm>
          <a:prstGeom prst="rect">
            <a:avLst/>
          </a:prstGeom>
        </p:spPr>
        <p:txBody>
          <a:bodyPr>
            <a:noAutofit/>
          </a:bodyPr>
          <a:lstStyle>
            <a:lvl1pPr marL="741750" indent="-741750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5121" dirty="0"/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buFont typeface="Arial" panose="020B0604020202020204" pitchFamily="34" charset="0"/>
              <a:buChar char="•"/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28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2915556"/>
            <a:ext cx="19404996" cy="3258272"/>
          </a:xfrm>
          <a:prstGeom prst="rect">
            <a:avLst/>
          </a:prstGeom>
        </p:spPr>
        <p:txBody>
          <a:bodyPr anchor="ctr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4509" y="8035802"/>
            <a:ext cx="6042681" cy="19287488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2921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4511" y="22404172"/>
            <a:ext cx="6042681" cy="491912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2194878"/>
            <a:endParaRPr lang="uk-UA" sz="48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4506" y="23524367"/>
            <a:ext cx="6042681" cy="1820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39852" y="9507908"/>
            <a:ext cx="5240139" cy="11935456"/>
          </a:xfrm>
          <a:prstGeom prst="rect">
            <a:avLst/>
          </a:prstGeom>
        </p:spPr>
        <p:txBody>
          <a:bodyPr>
            <a:noAutofit/>
          </a:bodyPr>
          <a:lstStyle>
            <a:lvl1pPr marL="741750" indent="-741750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5121" dirty="0"/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30068" y="8035802"/>
            <a:ext cx="6042681" cy="19287488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2921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30069" y="22404172"/>
            <a:ext cx="6042684" cy="491912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2194878"/>
            <a:endParaRPr lang="uk-UA" sz="48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0068" y="23577329"/>
            <a:ext cx="6042681" cy="1820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15412" y="9507908"/>
            <a:ext cx="5240139" cy="11935456"/>
          </a:xfrm>
          <a:prstGeom prst="rect">
            <a:avLst/>
          </a:prstGeom>
        </p:spPr>
        <p:txBody>
          <a:bodyPr>
            <a:noAutofit/>
          </a:bodyPr>
          <a:lstStyle>
            <a:lvl1pPr marL="741750" indent="-741750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5121" dirty="0"/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21428">
              <a:buClr>
                <a:srgbClr val="092C74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805640" y="8035802"/>
            <a:ext cx="6042681" cy="19287488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2921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805643" y="22404172"/>
            <a:ext cx="6042681" cy="491912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2194878"/>
            <a:endParaRPr lang="uk-UA" sz="48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05637" y="23537244"/>
            <a:ext cx="6042681" cy="1820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090984" y="9507908"/>
            <a:ext cx="5240139" cy="11935456"/>
          </a:xfrm>
          <a:prstGeom prst="rect">
            <a:avLst/>
          </a:prstGeom>
        </p:spPr>
        <p:txBody>
          <a:bodyPr>
            <a:noAutofit/>
          </a:bodyPr>
          <a:lstStyle>
            <a:lvl1pPr marL="741750" indent="-741750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5121" dirty="0"/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7280" y="9611330"/>
            <a:ext cx="4296970" cy="17187878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2921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7280" y="23934570"/>
            <a:ext cx="4296970" cy="2864646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2194878"/>
            <a:endParaRPr lang="uk-UA" sz="48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8638" y="9611330"/>
            <a:ext cx="4296970" cy="17187878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2921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8638" y="23934570"/>
            <a:ext cx="4296970" cy="2864646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2194878"/>
            <a:endParaRPr lang="uk-UA" sz="48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51351" y="9611330"/>
            <a:ext cx="4296970" cy="17187878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2921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51351" y="23934570"/>
            <a:ext cx="4296970" cy="2864646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2194878"/>
            <a:endParaRPr lang="uk-UA" sz="48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99996" y="9611330"/>
            <a:ext cx="4296970" cy="17187878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2921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8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99996" y="23934570"/>
            <a:ext cx="4296970" cy="2864646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9456" tIns="109728" rIns="219456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2194878"/>
            <a:endParaRPr lang="uk-UA" sz="48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7280" y="24509348"/>
            <a:ext cx="4296970" cy="1820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2626" y="15240009"/>
            <a:ext cx="3726279" cy="76528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636" y="24456387"/>
            <a:ext cx="4296970" cy="1820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3981" y="15240009"/>
            <a:ext cx="3726279" cy="76528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99996" y="24509348"/>
            <a:ext cx="4296970" cy="1820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85340" y="15240009"/>
            <a:ext cx="3726279" cy="76528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51348" y="24469264"/>
            <a:ext cx="4296970" cy="1820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36700" y="15240009"/>
            <a:ext cx="3726279" cy="76528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8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8" y="685564"/>
            <a:ext cx="19566912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2846" y="8895283"/>
            <a:ext cx="8572500" cy="20059342"/>
          </a:xfrm>
          <a:prstGeom prst="rect">
            <a:avLst/>
          </a:prstGeom>
        </p:spPr>
        <p:txBody>
          <a:bodyPr>
            <a:noAutofit/>
          </a:bodyPr>
          <a:lstStyle>
            <a:lvl1pPr marL="826849" indent="-826849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0972800" y="8895285"/>
            <a:ext cx="9875520" cy="20319795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424011" y="29228074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569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/>
        </p:nvSpPr>
        <p:spPr>
          <a:xfrm>
            <a:off x="0" y="8462586"/>
            <a:ext cx="21945600" cy="1755648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194878"/>
            <a:endParaRPr lang="uk-UA" sz="448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3509" y="10422028"/>
            <a:ext cx="2732688" cy="56695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7281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1218" y="10422031"/>
            <a:ext cx="6283500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39117" y="12858445"/>
            <a:ext cx="6283500" cy="3233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52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00889" y="10388894"/>
            <a:ext cx="2732688" cy="57027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7281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358601" y="10388897"/>
            <a:ext cx="6283500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336497" y="12825312"/>
            <a:ext cx="6283500" cy="3266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52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03509" y="18031493"/>
            <a:ext cx="2732688" cy="60476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7281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61218" y="18031491"/>
            <a:ext cx="6283500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9117" y="20467902"/>
            <a:ext cx="6283500" cy="3611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52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400889" y="18031496"/>
            <a:ext cx="2732688" cy="60476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7281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358601" y="18031491"/>
            <a:ext cx="6283500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336497" y="20467905"/>
            <a:ext cx="6283500" cy="36112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52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851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964286"/>
            <a:ext cx="19404996" cy="5209542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80960" y="9786734"/>
            <a:ext cx="6583680" cy="175564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194878"/>
            <a:endParaRPr lang="uk-UA" sz="3242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80960" y="9786735"/>
            <a:ext cx="2194560" cy="5852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194878"/>
            <a:endParaRPr lang="uk-UA" sz="9601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070080" y="9786735"/>
            <a:ext cx="2194560" cy="5852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2194878"/>
            <a:endParaRPr lang="uk-UA" sz="9601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070080" y="21372872"/>
            <a:ext cx="2194560" cy="5852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2194878"/>
            <a:endParaRPr lang="uk-UA" sz="9601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80960" y="21372872"/>
            <a:ext cx="2194560" cy="5852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2194878"/>
            <a:endParaRPr lang="uk-UA" sz="9601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80961" y="11330979"/>
            <a:ext cx="2194563" cy="27636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601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1407" y="9675133"/>
            <a:ext cx="5486990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6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81407" y="12111551"/>
            <a:ext cx="5486990" cy="35273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70081" y="11330979"/>
            <a:ext cx="2194563" cy="27636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60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199415" y="9675138"/>
            <a:ext cx="5486990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199415" y="12111557"/>
            <a:ext cx="5486990" cy="35273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70081" y="22917110"/>
            <a:ext cx="2194563" cy="27636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601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5199415" y="21308860"/>
            <a:ext cx="5486990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5199415" y="23745279"/>
            <a:ext cx="5486990" cy="35273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80961" y="22917110"/>
            <a:ext cx="2194563" cy="27636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960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81407" y="21308860"/>
            <a:ext cx="5486990" cy="20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6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81407" y="23745279"/>
            <a:ext cx="5486990" cy="35273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1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9160" y="15375896"/>
            <a:ext cx="6650311" cy="11337530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5233" y="8989741"/>
            <a:ext cx="6629671" cy="1134192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04595" y="15362702"/>
            <a:ext cx="6650311" cy="4964570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1407" y="21757659"/>
            <a:ext cx="6696735" cy="4964570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9161" y="8972134"/>
            <a:ext cx="6699163" cy="4964570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0555" y="8972143"/>
            <a:ext cx="11686327" cy="2061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00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10277" y="12192002"/>
            <a:ext cx="11676127" cy="14530227"/>
          </a:xfrm>
          <a:prstGeom prst="rect">
            <a:avLst/>
          </a:prstGeom>
        </p:spPr>
        <p:txBody>
          <a:bodyPr>
            <a:noAutofit/>
          </a:bodyPr>
          <a:lstStyle>
            <a:lvl1pPr marL="726510" indent="-726510" algn="l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2651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26298" y="9883369"/>
            <a:ext cx="1996582" cy="32817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19381" y="9883369"/>
            <a:ext cx="3670140" cy="3153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320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26298" y="16243433"/>
            <a:ext cx="1996582" cy="32817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19381" y="16243433"/>
            <a:ext cx="3670140" cy="3153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3201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95862" y="22625199"/>
            <a:ext cx="1996582" cy="32817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88948" y="22625199"/>
            <a:ext cx="3670140" cy="3153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320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879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205048" y="12120201"/>
            <a:ext cx="4119773" cy="10986054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32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569528" y="12120201"/>
            <a:ext cx="4119773" cy="10986054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32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934008" y="12120201"/>
            <a:ext cx="4119773" cy="10986054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32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2298490" y="12120201"/>
            <a:ext cx="4119773" cy="10986054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32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5662970" y="12120201"/>
            <a:ext cx="4119773" cy="10986054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32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/>
        </p:nvSpPr>
        <p:spPr>
          <a:xfrm>
            <a:off x="2205045" y="12162653"/>
            <a:ext cx="4119773" cy="10986054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46075">
              <a:defRPr/>
            </a:pPr>
            <a:endParaRPr lang="uk-UA" sz="5760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/>
        </p:nvSpPr>
        <p:spPr>
          <a:xfrm>
            <a:off x="5569526" y="12162653"/>
            <a:ext cx="4119773" cy="10986054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46075">
              <a:defRPr/>
            </a:pPr>
            <a:endParaRPr lang="uk-UA" sz="5760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/>
        </p:nvSpPr>
        <p:spPr>
          <a:xfrm>
            <a:off x="8934008" y="12158288"/>
            <a:ext cx="4119773" cy="10986054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46075">
              <a:defRPr/>
            </a:pPr>
            <a:endParaRPr lang="uk-UA" sz="5760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/>
        </p:nvSpPr>
        <p:spPr>
          <a:xfrm>
            <a:off x="12298490" y="12158288"/>
            <a:ext cx="4119773" cy="10986054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46075">
              <a:defRPr/>
            </a:pPr>
            <a:endParaRPr lang="uk-UA" sz="5760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/>
        </p:nvSpPr>
        <p:spPr>
          <a:xfrm>
            <a:off x="15662970" y="12111471"/>
            <a:ext cx="4119773" cy="10986054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646075">
              <a:defRPr/>
            </a:pPr>
            <a:endParaRPr lang="uk-UA" sz="5760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60335" y="19340676"/>
            <a:ext cx="2609191" cy="1772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23911" y="24326453"/>
            <a:ext cx="4643369" cy="2659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2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4819" y="19379363"/>
            <a:ext cx="2609191" cy="1772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177" y="8272654"/>
            <a:ext cx="4652467" cy="2633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2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9301" y="19365149"/>
            <a:ext cx="2555796" cy="1772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57673" y="24326446"/>
            <a:ext cx="4652467" cy="2659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2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32686" y="19340676"/>
            <a:ext cx="2630282" cy="1772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21591" y="8272654"/>
            <a:ext cx="4652467" cy="2633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2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418264" y="19379363"/>
            <a:ext cx="2609191" cy="1772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84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396622" y="24326449"/>
            <a:ext cx="4652467" cy="26591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2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63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510" y="382709"/>
            <a:ext cx="19430991" cy="6031091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5793" y="8050269"/>
            <a:ext cx="20078700" cy="231813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6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/>
        </p:nvGrpSpPr>
        <p:grpSpPr>
          <a:xfrm>
            <a:off x="358353" y="18802766"/>
            <a:ext cx="21163872" cy="2522484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76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04457" y="11623502"/>
            <a:ext cx="2479274" cy="672751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384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570640" y="22104288"/>
            <a:ext cx="2479274" cy="672751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384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6504521" y="11623502"/>
            <a:ext cx="2479274" cy="672751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384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9454550" y="22088526"/>
            <a:ext cx="2479274" cy="672751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384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12404584" y="11623502"/>
            <a:ext cx="2479274" cy="672751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384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5354616" y="22088526"/>
            <a:ext cx="2479274" cy="672751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384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18206229" y="11623502"/>
            <a:ext cx="2479274" cy="672751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3840"/>
            </a:lvl1pPr>
            <a:lvl2pPr marL="1818811" indent="-721428">
              <a:buClr>
                <a:schemeClr val="tx2"/>
              </a:buClr>
              <a:buFont typeface="Courier New" panose="02070309020205020404" pitchFamily="49" charset="0"/>
              <a:buChar char="o"/>
              <a:defRPr sz="5760"/>
            </a:lvl2pPr>
            <a:lvl3pPr marL="2926356" indent="-731589">
              <a:buClr>
                <a:schemeClr val="tx2"/>
              </a:buClr>
              <a:buFont typeface="Arial" panose="020B0604020202020204" pitchFamily="34" charset="0"/>
              <a:buChar char="•"/>
              <a:defRPr sz="576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79017" y="29320388"/>
            <a:ext cx="1618564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3360" b="0" i="0" u="none" strike="noStrike" smtClean="0">
                <a:effectLst/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/>
        </p:nvSpPr>
        <p:spPr>
          <a:xfrm>
            <a:off x="19519677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4225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837782" y="11072658"/>
            <a:ext cx="1980459" cy="3896851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/>
        </p:nvCxnSpPr>
        <p:spPr>
          <a:xfrm flipH="1" flipV="1">
            <a:off x="7358636" y="18088099"/>
            <a:ext cx="1938259" cy="16506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832069" y="21239691"/>
            <a:ext cx="1986168" cy="3896851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169564" y="21239686"/>
            <a:ext cx="1980459" cy="3929856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/>
        </p:nvCxnSpPr>
        <p:spPr>
          <a:xfrm>
            <a:off x="12656538" y="18104599"/>
            <a:ext cx="1938259" cy="16506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2169564" y="11039648"/>
            <a:ext cx="1980459" cy="3929856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18532" y="12317371"/>
            <a:ext cx="4559354" cy="12158259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58638" y="9761928"/>
            <a:ext cx="958293" cy="255545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3670876" y="9794933"/>
            <a:ext cx="958293" cy="255545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4594799" y="16843383"/>
            <a:ext cx="958293" cy="255545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0344" y="16810371"/>
            <a:ext cx="958293" cy="255545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58638" y="23858820"/>
            <a:ext cx="958293" cy="255545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3670876" y="23891825"/>
            <a:ext cx="958293" cy="255545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19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709172" y="16088577"/>
            <a:ext cx="4527259" cy="39344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12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81407" y="9766213"/>
            <a:ext cx="5763520" cy="261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68821" y="16749369"/>
            <a:ext cx="4797024" cy="261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81407" y="23801388"/>
            <a:ext cx="5763520" cy="261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00671" y="9737504"/>
            <a:ext cx="5785733" cy="261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87587" y="16762886"/>
            <a:ext cx="4806869" cy="261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900671" y="23830099"/>
            <a:ext cx="5785733" cy="26128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67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788413"/>
            <a:ext cx="19404996" cy="5385414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62666" y="8652718"/>
            <a:ext cx="4546726" cy="17278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62666" y="10427389"/>
            <a:ext cx="4546726" cy="2478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/>
        </p:nvSpPr>
        <p:spPr>
          <a:xfrm>
            <a:off x="8351896" y="9029413"/>
            <a:ext cx="8842678" cy="3149869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32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123162" y="9385582"/>
            <a:ext cx="2438078" cy="2437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68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62666" y="15588692"/>
            <a:ext cx="4546726" cy="17278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62666" y="17363368"/>
            <a:ext cx="4546726" cy="24579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/>
        </p:nvSpPr>
        <p:spPr>
          <a:xfrm>
            <a:off x="8331020" y="15788433"/>
            <a:ext cx="8870510" cy="3149869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32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123162" y="16109453"/>
            <a:ext cx="2438078" cy="2437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681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62666" y="22536329"/>
            <a:ext cx="4546726" cy="17278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862666" y="24357812"/>
            <a:ext cx="4546726" cy="24579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/>
        </p:nvSpPr>
        <p:spPr>
          <a:xfrm>
            <a:off x="8337979" y="22901374"/>
            <a:ext cx="8856595" cy="3149869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6460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432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123162" y="23269198"/>
            <a:ext cx="2438078" cy="2437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7681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063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1407" y="8900166"/>
            <a:ext cx="19404996" cy="19696467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spcBef>
                <a:spcPts val="240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8972" indent="-731589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36451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72801" y="1"/>
            <a:ext cx="10972803" cy="3291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194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2753" y="1996078"/>
            <a:ext cx="9592893" cy="5501031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50624" y="7556123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662756" y="8586207"/>
            <a:ext cx="9592891" cy="22898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76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62754" y="12694394"/>
            <a:ext cx="9592891" cy="16246144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buClr>
                <a:srgbClr val="69ACE5"/>
              </a:buClr>
              <a:buFont typeface="Wingdings" panose="05000000000000000000" pitchFamily="2" charset="2"/>
              <a:buChar char="§"/>
              <a:defRPr sz="512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chemeClr val="bg2"/>
              </a:buClr>
              <a:buFont typeface="Courier New" panose="02070309020205020404" pitchFamily="49" charset="0"/>
              <a:buChar char="o"/>
              <a:defRPr sz="5121">
                <a:solidFill>
                  <a:schemeClr val="bg1"/>
                </a:solidFill>
              </a:defRPr>
            </a:lvl2pPr>
            <a:lvl3pPr marL="2926356" indent="-731589">
              <a:buClr>
                <a:schemeClr val="bg2"/>
              </a:buClr>
              <a:defRPr sz="5121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6"/>
            <a:ext cx="10972800" cy="329184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62753" y="31073996"/>
            <a:ext cx="3424311" cy="12770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>
                <a:solidFill>
                  <a:schemeClr val="bg1"/>
                </a:solidFill>
              </a:defRPr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bg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08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72801" y="9128762"/>
            <a:ext cx="10972800" cy="1755648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04" tIns="73152" rIns="146304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194878"/>
            <a:endParaRPr lang="uk-UA" sz="448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9128762"/>
            <a:ext cx="10972800" cy="1755648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" y="26685246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047221" y="11506202"/>
            <a:ext cx="8823960" cy="12801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121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097383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8" y="685564"/>
            <a:ext cx="19566912" cy="5488268"/>
          </a:xfrm>
          <a:prstGeom prst="rect">
            <a:avLst/>
          </a:prstGeom>
        </p:spPr>
        <p:txBody>
          <a:bodyPr anchor="b"/>
          <a:lstStyle>
            <a:lvl1pPr>
              <a:defRPr sz="9601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1254509" y="8895285"/>
            <a:ext cx="9411895" cy="20319795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42092" y="29344452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1436423" y="8895285"/>
            <a:ext cx="9411895" cy="20319795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424011" y="29228074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03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1"/>
            <a:ext cx="21945600" cy="3291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/>
        </p:nvSpPr>
        <p:spPr bwMode="auto">
          <a:xfrm rot="10800000">
            <a:off x="-2" y="-15"/>
            <a:ext cx="21945603" cy="32918394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219456" tIns="109728" rIns="219456" bIns="10972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15117139" y="2861379"/>
            <a:ext cx="5705856" cy="3977094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2604" y="14341390"/>
            <a:ext cx="19700395" cy="3482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3201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2599" y="17823783"/>
            <a:ext cx="19725727" cy="23469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20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26815871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1407" y="8900166"/>
            <a:ext cx="19404996" cy="19696467"/>
          </a:xfrm>
          <a:prstGeom prst="rect">
            <a:avLst/>
          </a:prstGeom>
        </p:spPr>
        <p:txBody>
          <a:bodyPr>
            <a:noAutofit/>
          </a:bodyPr>
          <a:lstStyle>
            <a:lvl1pPr marL="736670" indent="-736670">
              <a:spcBef>
                <a:spcPts val="24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8972" indent="-731589">
              <a:buClr>
                <a:schemeClr val="bg2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chemeClr val="bg2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54053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2845" y="685564"/>
            <a:ext cx="19413559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8676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72846" y="8895286"/>
            <a:ext cx="19431893" cy="9753594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741750" indent="-741750" algn="l">
              <a:buClr>
                <a:srgbClr val="69ACE5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indent="-736670">
              <a:buClr>
                <a:schemeClr val="bg2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69ACE5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2845" y="19576617"/>
            <a:ext cx="19413559" cy="9753594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741750" indent="-741750" algn="l">
              <a:buClr>
                <a:srgbClr val="69ACE5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23893" marR="0" indent="-736670" algn="l" defTabSz="21947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5121"/>
            </a:lvl2pPr>
            <a:lvl3pPr marL="2926356" indent="-731589">
              <a:buClr>
                <a:srgbClr val="69ACE5"/>
              </a:buClr>
              <a:buFont typeface="Arial" panose="020B0604020202020204" pitchFamily="34" charset="0"/>
              <a:buChar char="•"/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171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8" y="685564"/>
            <a:ext cx="19566912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2846" y="8895283"/>
            <a:ext cx="8572500" cy="20059342"/>
          </a:xfrm>
          <a:prstGeom prst="rect">
            <a:avLst/>
          </a:prstGeom>
        </p:spPr>
        <p:txBody>
          <a:bodyPr>
            <a:noAutofit/>
          </a:bodyPr>
          <a:lstStyle>
            <a:lvl1pPr marL="826849" indent="-826849">
              <a:buClr>
                <a:schemeClr val="bg2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chemeClr val="bg2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chemeClr val="bg2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0972800" y="8895285"/>
            <a:ext cx="9875520" cy="20319795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424011" y="29228074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820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8" y="685564"/>
            <a:ext cx="19566912" cy="5488268"/>
          </a:xfrm>
          <a:prstGeom prst="rect">
            <a:avLst/>
          </a:prstGeom>
        </p:spPr>
        <p:txBody>
          <a:bodyPr anchor="b"/>
          <a:lstStyle>
            <a:lvl1pPr>
              <a:defRPr sz="9601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1254509" y="8895285"/>
            <a:ext cx="9411895" cy="20319795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42092" y="29344452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1436423" y="8895285"/>
            <a:ext cx="9411895" cy="20319795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424011" y="29228074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4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2846" y="685559"/>
            <a:ext cx="19593811" cy="5494432"/>
          </a:xfrm>
          <a:prstGeom prst="rect">
            <a:avLst/>
          </a:prstGeom>
        </p:spPr>
        <p:txBody>
          <a:bodyPr anchor="b"/>
          <a:lstStyle>
            <a:lvl1pPr>
              <a:defRPr sz="9601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21947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9601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75821" y="8142392"/>
            <a:ext cx="8572500" cy="20319789"/>
          </a:xfrm>
          <a:prstGeom prst="rect">
            <a:avLst/>
          </a:prstGeom>
        </p:spPr>
        <p:txBody>
          <a:bodyPr>
            <a:noAutofit/>
          </a:bodyPr>
          <a:lstStyle>
            <a:lvl1pPr marL="826849" indent="-826849">
              <a:buClr>
                <a:schemeClr val="bg2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chemeClr val="bg2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chemeClr val="bg2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097280" y="8142396"/>
            <a:ext cx="9875520" cy="20319795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424011" y="29228074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452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8694" y="2101780"/>
            <a:ext cx="7514705" cy="7633165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1623" y="9734946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8694" y="11766708"/>
            <a:ext cx="7514705" cy="17081472"/>
          </a:xfrm>
          <a:prstGeom prst="rect">
            <a:avLst/>
          </a:prstGeom>
        </p:spPr>
        <p:txBody>
          <a:bodyPr>
            <a:noAutofit/>
          </a:bodyPr>
          <a:lstStyle>
            <a:lvl1pPr marL="731589" indent="-731589">
              <a:buClr>
                <a:schemeClr val="bg2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39133" indent="-741750">
              <a:buClr>
                <a:schemeClr val="bg2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chemeClr val="bg2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67430" y="1"/>
            <a:ext cx="12178171" cy="329184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8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5903" y="31257662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/>
        </p:nvSpPr>
        <p:spPr>
          <a:xfrm>
            <a:off x="-960118" y="31333964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301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1407" y="685564"/>
            <a:ext cx="19404996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85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16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2846" y="685559"/>
            <a:ext cx="19593811" cy="5494432"/>
          </a:xfrm>
          <a:prstGeom prst="rect">
            <a:avLst/>
          </a:prstGeom>
        </p:spPr>
        <p:txBody>
          <a:bodyPr anchor="b"/>
          <a:lstStyle>
            <a:lvl1pPr>
              <a:defRPr sz="9601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21947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9601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6193" y="6179994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75821" y="8142392"/>
            <a:ext cx="8572500" cy="20319789"/>
          </a:xfrm>
          <a:prstGeom prst="rect">
            <a:avLst/>
          </a:prstGeom>
        </p:spPr>
        <p:txBody>
          <a:bodyPr>
            <a:noAutofit/>
          </a:bodyPr>
          <a:lstStyle>
            <a:lvl1pPr marL="826849" indent="-826849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18811" indent="-721428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1097280" y="8142396"/>
            <a:ext cx="9875520" cy="20319795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424011" y="29228074"/>
            <a:ext cx="3424311" cy="1280352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21947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320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21947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1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3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57411" y="685564"/>
            <a:ext cx="10228992" cy="5488268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43617" y="6176987"/>
            <a:ext cx="1867632" cy="661376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57413" y="8595366"/>
            <a:ext cx="10390908" cy="19155205"/>
          </a:xfrm>
          <a:prstGeom prst="rect">
            <a:avLst/>
          </a:prstGeom>
        </p:spPr>
        <p:txBody>
          <a:bodyPr>
            <a:noAutofit/>
          </a:bodyPr>
          <a:lstStyle>
            <a:lvl1pPr marL="731589" indent="-731589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39133" indent="-74175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2915556"/>
            <a:ext cx="9238299" cy="24835015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8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" y="27750571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1254510" y="30754179"/>
            <a:ext cx="2479274" cy="18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19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3616" y="2083725"/>
            <a:ext cx="7514705" cy="7633165"/>
          </a:xfrm>
          <a:prstGeom prst="rect">
            <a:avLst/>
          </a:prstGeom>
        </p:spPr>
        <p:txBody>
          <a:bodyPr anchor="b"/>
          <a:lstStyle>
            <a:lvl1pPr>
              <a:defRPr sz="9601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496545" y="9716891"/>
            <a:ext cx="1867632" cy="66137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1947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333616" y="11748653"/>
            <a:ext cx="7514705" cy="17081472"/>
          </a:xfrm>
          <a:prstGeom prst="rect">
            <a:avLst/>
          </a:prstGeom>
        </p:spPr>
        <p:txBody>
          <a:bodyPr>
            <a:noAutofit/>
          </a:bodyPr>
          <a:lstStyle>
            <a:lvl1pPr marL="731589" indent="-731589">
              <a:buClr>
                <a:srgbClr val="092C74"/>
              </a:buClr>
              <a:buFont typeface="Wingdings" panose="05000000000000000000" pitchFamily="2" charset="2"/>
              <a:buChar char="§"/>
              <a:defRPr sz="5121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1839133" indent="-741750">
              <a:buClr>
                <a:srgbClr val="092C74"/>
              </a:buClr>
              <a:buFont typeface="Courier New" panose="02070309020205020404" pitchFamily="49" charset="0"/>
              <a:buChar char="o"/>
              <a:defRPr sz="5121"/>
            </a:lvl2pPr>
            <a:lvl3pPr marL="2926356" indent="-731589">
              <a:buClr>
                <a:srgbClr val="092C74"/>
              </a:buClr>
              <a:defRPr sz="5121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" y="1"/>
            <a:ext cx="12178171" cy="329184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8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183890" y="31105086"/>
            <a:ext cx="3424311" cy="128035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3360"/>
            </a:lvl1pPr>
            <a:lvl2pPr>
              <a:buNone/>
              <a:defRPr sz="2241"/>
            </a:lvl2pPr>
            <a:lvl3pPr>
              <a:buNone/>
              <a:defRPr sz="2241"/>
            </a:lvl3pPr>
            <a:lvl4pPr>
              <a:buNone/>
              <a:defRPr sz="2241"/>
            </a:lvl4pPr>
            <a:lvl5pPr>
              <a:buNone/>
              <a:defRPr sz="2241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/>
        </p:nvSpPr>
        <p:spPr>
          <a:xfrm>
            <a:off x="18939509" y="31105087"/>
            <a:ext cx="1908811" cy="112776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2194712">
              <a:defRPr/>
            </a:pPr>
            <a:r>
              <a:rPr lang="en-US" sz="3201" b="1" baseline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3201" b="1" baseline="0">
                <a:solidFill>
                  <a:schemeClr val="tx1"/>
                </a:solidFill>
                <a:latin typeface="+mj-lt"/>
              </a:rPr>
              <a:pPr algn="r" defTabSz="2194712">
                <a:defRPr/>
              </a:pPr>
              <a:t>‹#›</a:t>
            </a:fld>
            <a:endParaRPr lang="en-US" sz="3201" b="1" baseline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733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82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txStyles>
    <p:titleStyle>
      <a:lvl1pPr algn="l" defTabSz="2194767" rtl="0" eaLnBrk="1" latinLnBrk="0" hangingPunct="1">
        <a:lnSpc>
          <a:spcPct val="90000"/>
        </a:lnSpc>
        <a:spcBef>
          <a:spcPct val="0"/>
        </a:spcBef>
        <a:buNone/>
        <a:defRPr sz="105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92" indent="-548692" algn="l" defTabSz="2194767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1" kern="1200">
          <a:solidFill>
            <a:schemeClr val="tx1"/>
          </a:solidFill>
          <a:latin typeface="+mn-lt"/>
          <a:ea typeface="+mn-ea"/>
          <a:cs typeface="+mn-cs"/>
        </a:defRPr>
      </a:lvl1pPr>
      <a:lvl2pPr marL="164607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459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842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822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608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991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3037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7758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383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76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215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534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91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430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1683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906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95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p:txStyles>
    <p:titleStyle>
      <a:lvl1pPr algn="l" defTabSz="2194767" rtl="0" eaLnBrk="1" latinLnBrk="0" hangingPunct="1">
        <a:lnSpc>
          <a:spcPct val="90000"/>
        </a:lnSpc>
        <a:spcBef>
          <a:spcPct val="0"/>
        </a:spcBef>
        <a:buNone/>
        <a:defRPr sz="105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92" indent="-548692" algn="l" defTabSz="2194767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1" kern="1200">
          <a:solidFill>
            <a:schemeClr val="tx1"/>
          </a:solidFill>
          <a:latin typeface="+mn-lt"/>
          <a:ea typeface="+mn-ea"/>
          <a:cs typeface="+mn-cs"/>
        </a:defRPr>
      </a:lvl1pPr>
      <a:lvl2pPr marL="164607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459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842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822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608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991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3037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7758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383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76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215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534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91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430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1683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906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60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</p:sldLayoutIdLst>
  <p:txStyles>
    <p:titleStyle>
      <a:lvl1pPr algn="l" defTabSz="2194767" rtl="0" eaLnBrk="1" latinLnBrk="0" hangingPunct="1">
        <a:lnSpc>
          <a:spcPct val="90000"/>
        </a:lnSpc>
        <a:spcBef>
          <a:spcPct val="0"/>
        </a:spcBef>
        <a:buNone/>
        <a:defRPr sz="105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92" indent="-548692" algn="l" defTabSz="2194767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1" kern="1200">
          <a:solidFill>
            <a:schemeClr val="tx1"/>
          </a:solidFill>
          <a:latin typeface="+mn-lt"/>
          <a:ea typeface="+mn-ea"/>
          <a:cs typeface="+mn-cs"/>
        </a:defRPr>
      </a:lvl1pPr>
      <a:lvl2pPr marL="164607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459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842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822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608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991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3037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7758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383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76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215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534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91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430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1683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906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251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</p:sldLayoutIdLst>
  <p:txStyles>
    <p:titleStyle>
      <a:lvl1pPr algn="l" defTabSz="2194767" rtl="0" eaLnBrk="1" latinLnBrk="0" hangingPunct="1">
        <a:lnSpc>
          <a:spcPct val="90000"/>
        </a:lnSpc>
        <a:spcBef>
          <a:spcPct val="0"/>
        </a:spcBef>
        <a:buNone/>
        <a:defRPr sz="105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92" indent="-548692" algn="l" defTabSz="2194767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1" kern="1200">
          <a:solidFill>
            <a:schemeClr val="tx1"/>
          </a:solidFill>
          <a:latin typeface="+mn-lt"/>
          <a:ea typeface="+mn-ea"/>
          <a:cs typeface="+mn-cs"/>
        </a:defRPr>
      </a:lvl1pPr>
      <a:lvl2pPr marL="164607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459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842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822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608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991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30375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7758" indent="-548692" algn="l" defTabSz="2194767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383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76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215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534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91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4300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1683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9067" algn="l" defTabSz="2194767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CDEFA0-5FE3-9A71-21B7-28A5020832A1}"/>
              </a:ext>
            </a:extLst>
          </p:cNvPr>
          <p:cNvSpPr/>
          <p:nvPr/>
        </p:nvSpPr>
        <p:spPr>
          <a:xfrm rot="5400000" flipV="1">
            <a:off x="8033540" y="-8009639"/>
            <a:ext cx="5878521" cy="21945602"/>
          </a:xfrm>
          <a:prstGeom prst="rect">
            <a:avLst/>
          </a:prstGeom>
          <a:solidFill>
            <a:schemeClr val="tx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0479" tIns="30479" rIns="30479" bIns="30479" numCol="1" spcCol="38100" rtlCol="0" anchor="ctr">
            <a:spAutoFit/>
          </a:bodyPr>
          <a:lstStyle/>
          <a:p>
            <a:pPr defTabSz="217708" hangingPunct="0"/>
            <a:endParaRPr lang="en-US" sz="800">
              <a:solidFill>
                <a:srgbClr val="000000"/>
              </a:solidFill>
              <a:sym typeface="Calibri"/>
            </a:endParaRPr>
          </a:p>
        </p:txBody>
      </p:sp>
      <p:sp>
        <p:nvSpPr>
          <p:cNvPr id="30" name="TextBox 35"/>
          <p:cNvSpPr txBox="1"/>
          <p:nvPr/>
        </p:nvSpPr>
        <p:spPr>
          <a:xfrm>
            <a:off x="2243439" y="621671"/>
            <a:ext cx="18127247" cy="1877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defRPr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5801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Dated Data: Tracing Knowledge Cutoffs </a:t>
            </a:r>
          </a:p>
          <a:p>
            <a:pPr algn="ctr"/>
            <a:r>
              <a:rPr lang="en-US" sz="5801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Large Language Models</a:t>
            </a:r>
          </a:p>
        </p:txBody>
      </p:sp>
      <p:sp>
        <p:nvSpPr>
          <p:cNvPr id="37" name="TextBox 43"/>
          <p:cNvSpPr txBox="1"/>
          <p:nvPr/>
        </p:nvSpPr>
        <p:spPr>
          <a:xfrm>
            <a:off x="990292" y="21794542"/>
            <a:ext cx="79902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Duplication</a:t>
            </a:r>
            <a:endParaRPr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7"/>
          <p:cNvSpPr txBox="1"/>
          <p:nvPr/>
        </p:nvSpPr>
        <p:spPr>
          <a:xfrm>
            <a:off x="-2780936" y="17981987"/>
            <a:ext cx="8057363" cy="405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640" rIns="40640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867"/>
          </a:p>
        </p:txBody>
      </p:sp>
      <p:sp>
        <p:nvSpPr>
          <p:cNvPr id="50" name="TextBox 37"/>
          <p:cNvSpPr txBox="1"/>
          <p:nvPr/>
        </p:nvSpPr>
        <p:spPr>
          <a:xfrm>
            <a:off x="5972968" y="2742306"/>
            <a:ext cx="9923847" cy="233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/>
          <a:p>
            <a:pPr algn="ctr">
              <a:spcBef>
                <a:spcPts val="889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-US" sz="435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Jeffrey Cheng, Marc </a:t>
            </a:r>
            <a:r>
              <a:rPr lang="en-US" sz="435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Marone</a:t>
            </a:r>
            <a:r>
              <a:rPr lang="en-US" sz="435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algn="ctr">
              <a:spcBef>
                <a:spcPts val="889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-US" sz="435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Orion Weller, Dawn Lawrie,</a:t>
            </a:r>
          </a:p>
          <a:p>
            <a:pPr algn="ctr">
              <a:spcBef>
                <a:spcPts val="889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en-US" sz="435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Daniel </a:t>
            </a:r>
            <a:r>
              <a:rPr lang="en-US" sz="435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Khashabi</a:t>
            </a:r>
            <a:r>
              <a:rPr lang="en-US" sz="435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Benjamin Van </a:t>
            </a:r>
            <a:r>
              <a:rPr lang="en-US" sz="435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Durme</a:t>
            </a:r>
            <a:endParaRPr lang="en-US" sz="435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WSE Logo">
            <a:extLst>
              <a:ext uri="{FF2B5EF4-FFF2-40B4-BE49-F238E27FC236}">
                <a16:creationId xmlns:a16="http://schemas.microsoft.com/office/drawing/2014/main" id="{2A2C16BE-E09B-5D88-ED52-2FC31D4B7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435891" y="12168855"/>
            <a:ext cx="4187856" cy="1094632"/>
          </a:xfrm>
          <a:prstGeom prst="rect">
            <a:avLst/>
          </a:prstGeom>
        </p:spPr>
      </p:pic>
      <p:sp>
        <p:nvSpPr>
          <p:cNvPr id="16" name="TextBox 41">
            <a:extLst>
              <a:ext uri="{FF2B5EF4-FFF2-40B4-BE49-F238E27FC236}">
                <a16:creationId xmlns:a16="http://schemas.microsoft.com/office/drawing/2014/main" id="{D5D58849-9E92-8120-EB4E-5A7D3E732145}"/>
              </a:ext>
            </a:extLst>
          </p:cNvPr>
          <p:cNvSpPr txBox="1"/>
          <p:nvPr/>
        </p:nvSpPr>
        <p:spPr>
          <a:xfrm>
            <a:off x="6540845" y="15945608"/>
            <a:ext cx="9845968" cy="405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867"/>
          </a:p>
        </p:txBody>
      </p:sp>
      <p:sp>
        <p:nvSpPr>
          <p:cNvPr id="25" name="TextBox 41">
            <a:extLst>
              <a:ext uri="{FF2B5EF4-FFF2-40B4-BE49-F238E27FC236}">
                <a16:creationId xmlns:a16="http://schemas.microsoft.com/office/drawing/2014/main" id="{542017D5-6A6F-8CD2-91D1-A8E6ADE6BC6F}"/>
              </a:ext>
            </a:extLst>
          </p:cNvPr>
          <p:cNvSpPr txBox="1"/>
          <p:nvPr/>
        </p:nvSpPr>
        <p:spPr>
          <a:xfrm>
            <a:off x="650893" y="7385809"/>
            <a:ext cx="7481430" cy="294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LLM creators often do not elect to release training data, instead providing a </a:t>
            </a:r>
            <a:r>
              <a:rPr lang="en-US" sz="2400" i="1" dirty="0"/>
              <a:t>reported cutoff </a:t>
            </a:r>
            <a:r>
              <a:rPr lang="en-US" sz="2400" dirty="0"/>
              <a:t>date.</a:t>
            </a:r>
          </a:p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Is this knowledge cutoff the same for each of its included resources (e.g. Wikipedia, </a:t>
            </a:r>
            <a:r>
              <a:rPr lang="en-US" sz="2400" dirty="0" err="1"/>
              <a:t>ArXiv</a:t>
            </a:r>
            <a:r>
              <a:rPr lang="en-US" sz="2400" dirty="0"/>
              <a:t>, </a:t>
            </a:r>
            <a:r>
              <a:rPr lang="en-US" sz="2400" dirty="0" err="1"/>
              <a:t>Github</a:t>
            </a:r>
            <a:r>
              <a:rPr lang="en-US" sz="2400" dirty="0"/>
              <a:t>)?</a:t>
            </a:r>
          </a:p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Does this knowledge cutoff match the model’s knowledge of the resource, or </a:t>
            </a:r>
            <a:r>
              <a:rPr lang="en-US" sz="2400" i="1" dirty="0"/>
              <a:t>effective cutoff?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9D7AEC-7087-A82F-27C2-E399C2F431E7}"/>
              </a:ext>
            </a:extLst>
          </p:cNvPr>
          <p:cNvSpPr/>
          <p:nvPr/>
        </p:nvSpPr>
        <p:spPr>
          <a:xfrm rot="5400000">
            <a:off x="8581772" y="7877425"/>
            <a:ext cx="4782052" cy="21945601"/>
          </a:xfrm>
          <a:prstGeom prst="rect">
            <a:avLst/>
          </a:prstGeom>
          <a:solidFill>
            <a:schemeClr val="tx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0479" tIns="30479" rIns="30479" bIns="30479" numCol="1" spcCol="38100" rtlCol="0" anchor="ctr">
            <a:spAutoFit/>
          </a:bodyPr>
          <a:lstStyle/>
          <a:p>
            <a:pPr defTabSz="217708" hangingPunct="0"/>
            <a:endParaRPr lang="en-US" sz="800">
              <a:solidFill>
                <a:srgbClr val="000000"/>
              </a:solidFill>
              <a:sym typeface="Calibri"/>
            </a:endParaRPr>
          </a:p>
        </p:txBody>
      </p:sp>
      <p:sp>
        <p:nvSpPr>
          <p:cNvPr id="33" name="TextBox 38"/>
          <p:cNvSpPr txBox="1"/>
          <p:nvPr/>
        </p:nvSpPr>
        <p:spPr>
          <a:xfrm>
            <a:off x="482532" y="16962913"/>
            <a:ext cx="20751967" cy="3774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1964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you trust reported knowledge cutoffs?</a:t>
            </a:r>
            <a:endParaRPr sz="11964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C19D9BDA-3D98-7F2B-1CBB-4BEA7141E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4" t="29483" r="13581" b="46602"/>
          <a:stretch/>
        </p:blipFill>
        <p:spPr>
          <a:xfrm>
            <a:off x="16307364" y="4225146"/>
            <a:ext cx="5007873" cy="929329"/>
          </a:xfrm>
          <a:prstGeom prst="rect">
            <a:avLst/>
          </a:prstGeom>
        </p:spPr>
      </p:pic>
      <p:pic>
        <p:nvPicPr>
          <p:cNvPr id="27" name="WSE Logo">
            <a:extLst>
              <a:ext uri="{FF2B5EF4-FFF2-40B4-BE49-F238E27FC236}">
                <a16:creationId xmlns:a16="http://schemas.microsoft.com/office/drawing/2014/main" id="{2274A8FC-A4ED-1E57-9DDD-A9F563CFA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71419" b="37237"/>
          <a:stretch/>
        </p:blipFill>
        <p:spPr>
          <a:xfrm>
            <a:off x="18262218" y="3154863"/>
            <a:ext cx="961855" cy="941070"/>
          </a:xfrm>
          <a:prstGeom prst="rect">
            <a:avLst/>
          </a:prstGeom>
        </p:spPr>
      </p:pic>
      <p:sp>
        <p:nvSpPr>
          <p:cNvPr id="39" name="TextBox 43">
            <a:extLst>
              <a:ext uri="{FF2B5EF4-FFF2-40B4-BE49-F238E27FC236}">
                <a16:creationId xmlns:a16="http://schemas.microsoft.com/office/drawing/2014/main" id="{038AB51B-2BEC-B3FD-02DE-035D56C666DD}"/>
              </a:ext>
            </a:extLst>
          </p:cNvPr>
          <p:cNvSpPr txBox="1"/>
          <p:nvPr/>
        </p:nvSpPr>
        <p:spPr>
          <a:xfrm>
            <a:off x="799709" y="6500193"/>
            <a:ext cx="346021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418F7B-9325-02EC-1C7E-2D8A12C0A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28" y="10938698"/>
            <a:ext cx="4953000" cy="4429125"/>
          </a:xfrm>
          <a:prstGeom prst="rect">
            <a:avLst/>
          </a:prstGeom>
        </p:spPr>
      </p:pic>
      <p:pic>
        <p:nvPicPr>
          <p:cNvPr id="28" name="Picture 2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3B9E06C-2D6A-EC78-5B6A-5A2F1D2ED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996" y="7356978"/>
            <a:ext cx="12521933" cy="4051944"/>
          </a:xfrm>
          <a:prstGeom prst="rect">
            <a:avLst/>
          </a:prstGeom>
        </p:spPr>
      </p:pic>
      <p:sp>
        <p:nvSpPr>
          <p:cNvPr id="29" name="TextBox 41">
            <a:extLst>
              <a:ext uri="{FF2B5EF4-FFF2-40B4-BE49-F238E27FC236}">
                <a16:creationId xmlns:a16="http://schemas.microsoft.com/office/drawing/2014/main" id="{9F34C4AE-1CE4-6492-D738-1C9E67F3B61F}"/>
              </a:ext>
            </a:extLst>
          </p:cNvPr>
          <p:cNvSpPr txBox="1"/>
          <p:nvPr/>
        </p:nvSpPr>
        <p:spPr>
          <a:xfrm>
            <a:off x="8811434" y="11927170"/>
            <a:ext cx="11929055" cy="3500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propose a simple method to determine </a:t>
            </a:r>
            <a:r>
              <a:rPr lang="en-US" sz="2400" i="1" dirty="0"/>
              <a:t>effective cutoffs</a:t>
            </a:r>
            <a:r>
              <a:rPr lang="en-US" sz="2400" dirty="0"/>
              <a:t> without needing access to pre-training data, creating long spanning (2016-2023) datasets.</a:t>
            </a:r>
          </a:p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Our datasets consist of versions of Wikipedia and NYT documents, and we take the time at which perplexities are minimized to be the </a:t>
            </a:r>
            <a:r>
              <a:rPr lang="en-US" sz="2400" i="1" dirty="0"/>
              <a:t>effective cutoff</a:t>
            </a:r>
            <a:r>
              <a:rPr lang="en-US" sz="2400" dirty="0"/>
              <a:t> of that resource</a:t>
            </a:r>
            <a:r>
              <a:rPr lang="en-US" sz="2400" i="1" dirty="0"/>
              <a:t>.</a:t>
            </a:r>
          </a:p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measure </a:t>
            </a:r>
            <a:r>
              <a:rPr lang="en-US" sz="2400" i="1" dirty="0"/>
              <a:t>effective cutoffs</a:t>
            </a:r>
            <a:r>
              <a:rPr lang="en-US" sz="2400" dirty="0"/>
              <a:t> across a variety of language models and show that there exists drastic mismatches with </a:t>
            </a:r>
            <a:r>
              <a:rPr lang="en-US" sz="2400" i="1" dirty="0"/>
              <a:t>reported cutoffs</a:t>
            </a:r>
            <a:r>
              <a:rPr lang="en-US" sz="2400" dirty="0"/>
              <a:t>.</a:t>
            </a:r>
          </a:p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4" name="TextBox 43">
            <a:extLst>
              <a:ext uri="{FF2B5EF4-FFF2-40B4-BE49-F238E27FC236}">
                <a16:creationId xmlns:a16="http://schemas.microsoft.com/office/drawing/2014/main" id="{EF555025-CBE8-7206-0DA0-37D4AB1EE29C}"/>
              </a:ext>
            </a:extLst>
          </p:cNvPr>
          <p:cNvSpPr txBox="1"/>
          <p:nvPr/>
        </p:nvSpPr>
        <p:spPr>
          <a:xfrm>
            <a:off x="9294239" y="6506416"/>
            <a:ext cx="77178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Claimed and Effective Cutoffs</a:t>
            </a:r>
            <a:endParaRPr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41">
            <a:extLst>
              <a:ext uri="{FF2B5EF4-FFF2-40B4-BE49-F238E27FC236}">
                <a16:creationId xmlns:a16="http://schemas.microsoft.com/office/drawing/2014/main" id="{39E364D5-2A1E-7B22-A8BB-5B93C67575B5}"/>
              </a:ext>
            </a:extLst>
          </p:cNvPr>
          <p:cNvSpPr txBox="1"/>
          <p:nvPr/>
        </p:nvSpPr>
        <p:spPr>
          <a:xfrm>
            <a:off x="650893" y="22921743"/>
            <a:ext cx="10159322" cy="3384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Despite it being common practice to deduplicate pre-training datasets, we empirically find many duplicates in most pre-training datasets.</a:t>
            </a:r>
          </a:p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consider the Pythia suite, whose </a:t>
            </a:r>
            <a:r>
              <a:rPr lang="en-US" sz="2400" i="1" dirty="0"/>
              <a:t>effective cutoffs</a:t>
            </a:r>
            <a:r>
              <a:rPr lang="en-US" sz="2400" dirty="0"/>
              <a:t> match the </a:t>
            </a:r>
            <a:r>
              <a:rPr lang="en-US" sz="2400" i="1" dirty="0"/>
              <a:t>reported cutoffs </a:t>
            </a:r>
            <a:r>
              <a:rPr lang="en-US" sz="2400" dirty="0"/>
              <a:t>in part due to the purposeful upsampling of document versions at the </a:t>
            </a:r>
            <a:r>
              <a:rPr lang="en-US" sz="2400" i="1" dirty="0"/>
              <a:t>reported cutoff</a:t>
            </a:r>
            <a:r>
              <a:rPr lang="en-US" sz="2400" dirty="0"/>
              <a:t> date.</a:t>
            </a:r>
          </a:p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confirm duplicate documents affect </a:t>
            </a:r>
            <a:r>
              <a:rPr lang="en-US" sz="2400" i="1" dirty="0"/>
              <a:t>effective cutoffs </a:t>
            </a:r>
            <a:r>
              <a:rPr lang="en-US" sz="2400" dirty="0"/>
              <a:t>by considering Pythia-deduped, which removes the upsampled documents.</a:t>
            </a:r>
          </a:p>
        </p:txBody>
      </p:sp>
      <p:pic>
        <p:nvPicPr>
          <p:cNvPr id="44" name="Picture 43" descr="A graph of a graph with numbers and a line">
            <a:extLst>
              <a:ext uri="{FF2B5EF4-FFF2-40B4-BE49-F238E27FC236}">
                <a16:creationId xmlns:a16="http://schemas.microsoft.com/office/drawing/2014/main" id="{500D8E06-73A1-9F2B-1CD2-CE55760A2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6" y="23128490"/>
            <a:ext cx="9901543" cy="3006338"/>
          </a:xfrm>
          <a:prstGeom prst="rect">
            <a:avLst/>
          </a:prstGeom>
        </p:spPr>
      </p:pic>
      <p:sp>
        <p:nvSpPr>
          <p:cNvPr id="45" name="TextBox 43">
            <a:extLst>
              <a:ext uri="{FF2B5EF4-FFF2-40B4-BE49-F238E27FC236}">
                <a16:creationId xmlns:a16="http://schemas.microsoft.com/office/drawing/2014/main" id="{AB6E1A0F-CF07-FF62-D049-A15B723B7420}"/>
              </a:ext>
            </a:extLst>
          </p:cNvPr>
          <p:cNvSpPr txBox="1"/>
          <p:nvPr/>
        </p:nvSpPr>
        <p:spPr>
          <a:xfrm>
            <a:off x="11097090" y="21794542"/>
            <a:ext cx="799029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CommonCrawl Misalignments</a:t>
            </a:r>
            <a:endParaRPr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1">
            <a:extLst>
              <a:ext uri="{FF2B5EF4-FFF2-40B4-BE49-F238E27FC236}">
                <a16:creationId xmlns:a16="http://schemas.microsoft.com/office/drawing/2014/main" id="{F71730FD-7AD8-70BE-4C74-B3C396E93141}"/>
              </a:ext>
            </a:extLst>
          </p:cNvPr>
          <p:cNvSpPr txBox="1"/>
          <p:nvPr/>
        </p:nvSpPr>
        <p:spPr>
          <a:xfrm>
            <a:off x="11307062" y="26622246"/>
            <a:ext cx="9063624" cy="2826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Most modern LLMs are trained on CommonCrawl data, and our analysis reveals that a non-trivial amount of data inside each dump is old data.</a:t>
            </a:r>
          </a:p>
          <a:p>
            <a:pPr marL="331516" indent="-331516">
              <a:spcAft>
                <a:spcPts val="87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concretely show this for RedPajamas; the majority of its CommonCrawl dumps occur after 2020 yet most of its Wikipedia versions are from before 2020.</a:t>
            </a:r>
          </a:p>
        </p:txBody>
      </p:sp>
      <p:pic>
        <p:nvPicPr>
          <p:cNvPr id="53" name="Picture 52" descr="A graph of a graph">
            <a:extLst>
              <a:ext uri="{FF2B5EF4-FFF2-40B4-BE49-F238E27FC236}">
                <a16:creationId xmlns:a16="http://schemas.microsoft.com/office/drawing/2014/main" id="{5A813B71-C837-7B13-00B2-4ACC696C53C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52"/>
          <a:stretch/>
        </p:blipFill>
        <p:spPr>
          <a:xfrm>
            <a:off x="1120724" y="26622246"/>
            <a:ext cx="9198291" cy="3228595"/>
          </a:xfrm>
          <a:prstGeom prst="rect">
            <a:avLst/>
          </a:prstGeom>
        </p:spPr>
      </p:pic>
      <p:sp>
        <p:nvSpPr>
          <p:cNvPr id="56" name="TextBox 41">
            <a:extLst>
              <a:ext uri="{FF2B5EF4-FFF2-40B4-BE49-F238E27FC236}">
                <a16:creationId xmlns:a16="http://schemas.microsoft.com/office/drawing/2014/main" id="{B2B388FB-E5BA-6EC7-9229-01518F213752}"/>
              </a:ext>
            </a:extLst>
          </p:cNvPr>
          <p:cNvSpPr txBox="1"/>
          <p:nvPr/>
        </p:nvSpPr>
        <p:spPr>
          <a:xfrm>
            <a:off x="1648905" y="30466983"/>
            <a:ext cx="18896371" cy="1719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0640" rIns="40640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spcAft>
                <a:spcPts val="870"/>
              </a:spcAft>
            </a:pPr>
            <a:r>
              <a:rPr lang="en-US" sz="2600" dirty="0">
                <a:solidFill>
                  <a:schemeClr val="tx1"/>
                </a:solidFill>
              </a:rPr>
              <a:t>We identify two reasons that contribute to the temporal mismatch of a language model's reported and effective cutoff: </a:t>
            </a:r>
          </a:p>
          <a:p>
            <a:pPr marL="457200" indent="-457200">
              <a:spcAft>
                <a:spcPts val="870"/>
              </a:spcAft>
              <a:buAutoNum type="arabicParenBoth"/>
            </a:pPr>
            <a:r>
              <a:rPr lang="en-US" sz="2600" dirty="0">
                <a:solidFill>
                  <a:schemeClr val="tx1"/>
                </a:solidFill>
              </a:rPr>
              <a:t>failures of deduplication pipelines to control for semantic duplicates and </a:t>
            </a:r>
          </a:p>
          <a:p>
            <a:pPr marL="457200" indent="-457200">
              <a:spcAft>
                <a:spcPts val="870"/>
              </a:spcAft>
              <a:buAutoNum type="arabicParenBoth"/>
            </a:pPr>
            <a:r>
              <a:rPr lang="en-US" sz="2600" dirty="0">
                <a:solidFill>
                  <a:schemeClr val="tx1"/>
                </a:solidFill>
              </a:rPr>
              <a:t>the use of newer CommonCrawl dumps to provide updated information when they include significant amounts of older data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JHU_approved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HU_approved" id="{E29E98D5-89A7-114B-B035-B92E3D6D602C}" vid="{2A12FAC1-B63F-394E-8D3D-4F3CF4FEC262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2653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JHU_approved</Template>
  <TotalTime>3477</TotalTime>
  <Words>341</Words>
  <Application>Microsoft Office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14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JHU_approved</vt:lpstr>
      <vt:lpstr>1_EP Presentation Theme - Fancy</vt:lpstr>
      <vt:lpstr>2_EP Presentation Theme - Special</vt:lpstr>
      <vt:lpstr>1_EP Presentation Theme - Simple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Jeffrey Cheng</cp:lastModifiedBy>
  <cp:revision>12</cp:revision>
  <dcterms:modified xsi:type="dcterms:W3CDTF">2024-05-02T17:10:04Z</dcterms:modified>
</cp:coreProperties>
</file>